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8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D41BB-BCE4-44CB-B20D-D2687F7C343A}" v="843" dt="2020-05-29T21:08:50.816"/>
    <p1510:client id="{595DA191-623E-47C0-AF07-4C25D905022F}" v="622" dt="2020-05-29T18:39:20.932"/>
    <p1510:client id="{77E0713B-3AE4-48E0-B0CA-F5CB2801E116}" v="1047" dt="2020-05-29T17:52:22.842"/>
    <p1510:client id="{9780CD6F-739B-4C0A-8E6F-CD4F5181B59B}" v="88" dt="2020-05-29T14:02:34.740"/>
    <p1510:client id="{BC1848FB-DAEB-4B53-A3E5-0608482E1A24}" v="50" dt="2020-05-30T20:41:41.647"/>
    <p1510:client id="{F11A407F-F684-4A49-850B-3906383031FB}" v="57" dt="2020-05-30T20:37:37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157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Djuric" userId="eaeb8a855de02d9c" providerId="Windows Live" clId="Web-{BC1848FB-DAEB-4B53-A3E5-0608482E1A24}"/>
    <pc:docChg chg="modSld">
      <pc:chgData name="Jelena Djuric" userId="eaeb8a855de02d9c" providerId="Windows Live" clId="Web-{BC1848FB-DAEB-4B53-A3E5-0608482E1A24}" dt="2020-05-30T20:41:41.647" v="56" actId="14100"/>
      <pc:docMkLst>
        <pc:docMk/>
      </pc:docMkLst>
      <pc:sldChg chg="addSp delSp modSp mod setBg setClrOvrMap">
        <pc:chgData name="Jelena Djuric" userId="eaeb8a855de02d9c" providerId="Windows Live" clId="Web-{BC1848FB-DAEB-4B53-A3E5-0608482E1A24}" dt="2020-05-30T20:41:41.647" v="56" actId="14100"/>
        <pc:sldMkLst>
          <pc:docMk/>
          <pc:sldMk cId="2290475726" sldId="256"/>
        </pc:sldMkLst>
        <pc:spChg chg="mod">
          <ac:chgData name="Jelena Djuric" userId="eaeb8a855de02d9c" providerId="Windows Live" clId="Web-{BC1848FB-DAEB-4B53-A3E5-0608482E1A24}" dt="2020-05-30T20:41:03.286" v="15"/>
          <ac:spMkLst>
            <pc:docMk/>
            <pc:sldMk cId="2290475726" sldId="256"/>
            <ac:spMk id="2" creationId="{00000000-0000-0000-0000-000000000000}"/>
          </ac:spMkLst>
        </pc:spChg>
        <pc:spChg chg="mod">
          <ac:chgData name="Jelena Djuric" userId="eaeb8a855de02d9c" providerId="Windows Live" clId="Web-{BC1848FB-DAEB-4B53-A3E5-0608482E1A24}" dt="2020-05-30T20:41:41.647" v="56" actId="14100"/>
          <ac:spMkLst>
            <pc:docMk/>
            <pc:sldMk cId="2290475726" sldId="256"/>
            <ac:spMk id="3" creationId="{00000000-0000-0000-0000-000000000000}"/>
          </ac:spMkLst>
        </pc:spChg>
        <pc:spChg chg="del">
          <ac:chgData name="Jelena Djuric" userId="eaeb8a855de02d9c" providerId="Windows Live" clId="Web-{BC1848FB-DAEB-4B53-A3E5-0608482E1A24}" dt="2020-05-30T20:39:34.093" v="6"/>
          <ac:spMkLst>
            <pc:docMk/>
            <pc:sldMk cId="2290475726" sldId="256"/>
            <ac:spMk id="47" creationId="{1755C732-3264-4614-8316-41F75483710B}"/>
          </ac:spMkLst>
        </pc:spChg>
        <pc:spChg chg="del">
          <ac:chgData name="Jelena Djuric" userId="eaeb8a855de02d9c" providerId="Windows Live" clId="Web-{BC1848FB-DAEB-4B53-A3E5-0608482E1A24}" dt="2020-05-30T20:39:34.093" v="6"/>
          <ac:spMkLst>
            <pc:docMk/>
            <pc:sldMk cId="2290475726" sldId="256"/>
            <ac:spMk id="55" creationId="{4AD786D6-2C42-45AF-888B-F2038C4D0A70}"/>
          </ac:spMkLst>
        </pc:spChg>
        <pc:spChg chg="add del">
          <ac:chgData name="Jelena Djuric" userId="eaeb8a855de02d9c" providerId="Windows Live" clId="Web-{BC1848FB-DAEB-4B53-A3E5-0608482E1A24}" dt="2020-05-30T20:41:03.286" v="15"/>
          <ac:spMkLst>
            <pc:docMk/>
            <pc:sldMk cId="2290475726" sldId="256"/>
            <ac:spMk id="62" creationId="{BC004D7F-4B2C-49DD-84E7-6685948CA69C}"/>
          </ac:spMkLst>
        </pc:spChg>
        <pc:spChg chg="add del">
          <ac:chgData name="Jelena Djuric" userId="eaeb8a855de02d9c" providerId="Windows Live" clId="Web-{BC1848FB-DAEB-4B53-A3E5-0608482E1A24}" dt="2020-05-30T20:41:03.286" v="15"/>
          <ac:spMkLst>
            <pc:docMk/>
            <pc:sldMk cId="2290475726" sldId="256"/>
            <ac:spMk id="72" creationId="{D98D9C15-E7B4-462B-9B16-D45AA97C11DF}"/>
          </ac:spMkLst>
        </pc:spChg>
        <pc:spChg chg="add del">
          <ac:chgData name="Jelena Djuric" userId="eaeb8a855de02d9c" providerId="Windows Live" clId="Web-{BC1848FB-DAEB-4B53-A3E5-0608482E1A24}" dt="2020-05-30T20:40:52.957" v="12"/>
          <ac:spMkLst>
            <pc:docMk/>
            <pc:sldMk cId="2290475726" sldId="256"/>
            <ac:spMk id="74" creationId="{C9D262D4-AE8B-4620-949A-609FC366FC05}"/>
          </ac:spMkLst>
        </pc:spChg>
        <pc:spChg chg="add del">
          <ac:chgData name="Jelena Djuric" userId="eaeb8a855de02d9c" providerId="Windows Live" clId="Web-{BC1848FB-DAEB-4B53-A3E5-0608482E1A24}" dt="2020-05-30T20:40:52.957" v="12"/>
          <ac:spMkLst>
            <pc:docMk/>
            <pc:sldMk cId="2290475726" sldId="256"/>
            <ac:spMk id="75" creationId="{3605853C-E63A-49E2-84A4-4B7DD77A562C}"/>
          </ac:spMkLst>
        </pc:spChg>
        <pc:spChg chg="add del">
          <ac:chgData name="Jelena Djuric" userId="eaeb8a855de02d9c" providerId="Windows Live" clId="Web-{BC1848FB-DAEB-4B53-A3E5-0608482E1A24}" dt="2020-05-30T20:41:03.254" v="14"/>
          <ac:spMkLst>
            <pc:docMk/>
            <pc:sldMk cId="2290475726" sldId="256"/>
            <ac:spMk id="76" creationId="{FDF8837B-BAE2-489A-8F93-69216307D5A5}"/>
          </ac:spMkLst>
        </pc:spChg>
        <pc:spChg chg="add del">
          <ac:chgData name="Jelena Djuric" userId="eaeb8a855de02d9c" providerId="Windows Live" clId="Web-{BC1848FB-DAEB-4B53-A3E5-0608482E1A24}" dt="2020-05-30T20:40:32.206" v="10"/>
          <ac:spMkLst>
            <pc:docMk/>
            <pc:sldMk cId="2290475726" sldId="256"/>
            <ac:spMk id="77" creationId="{FDF8837B-BAE2-489A-8F93-69216307D5A5}"/>
          </ac:spMkLst>
        </pc:spChg>
        <pc:spChg chg="add">
          <ac:chgData name="Jelena Djuric" userId="eaeb8a855de02d9c" providerId="Windows Live" clId="Web-{BC1848FB-DAEB-4B53-A3E5-0608482E1A24}" dt="2020-05-30T20:41:03.286" v="15"/>
          <ac:spMkLst>
            <pc:docMk/>
            <pc:sldMk cId="2290475726" sldId="256"/>
            <ac:spMk id="84" creationId="{575E71FA-50BD-43F8-8C98-04339283A93D}"/>
          </ac:spMkLst>
        </pc:spChg>
        <pc:spChg chg="add">
          <ac:chgData name="Jelena Djuric" userId="eaeb8a855de02d9c" providerId="Windows Live" clId="Web-{BC1848FB-DAEB-4B53-A3E5-0608482E1A24}" dt="2020-05-30T20:41:03.286" v="15"/>
          <ac:spMkLst>
            <pc:docMk/>
            <pc:sldMk cId="2290475726" sldId="256"/>
            <ac:spMk id="85" creationId="{E89B1776-F953-4C0F-8E85-E9C66B1EF003}"/>
          </ac:spMkLst>
        </pc:spChg>
        <pc:grpChg chg="del">
          <ac:chgData name="Jelena Djuric" userId="eaeb8a855de02d9c" providerId="Windows Live" clId="Web-{BC1848FB-DAEB-4B53-A3E5-0608482E1A24}" dt="2020-05-30T20:39:34.093" v="6"/>
          <ac:grpSpMkLst>
            <pc:docMk/>
            <pc:sldMk cId="2290475726" sldId="256"/>
            <ac:grpSpMk id="49" creationId="{59C7C6ED-4EA1-4532-A820-59A8ADEEE0F9}"/>
          </ac:grpSpMkLst>
        </pc:grpChg>
        <pc:grpChg chg="add del">
          <ac:chgData name="Jelena Djuric" userId="eaeb8a855de02d9c" providerId="Windows Live" clId="Web-{BC1848FB-DAEB-4B53-A3E5-0608482E1A24}" dt="2020-05-30T20:41:03.286" v="15"/>
          <ac:grpSpMkLst>
            <pc:docMk/>
            <pc:sldMk cId="2290475726" sldId="256"/>
            <ac:grpSpMk id="64" creationId="{E4929BB6-2614-469C-B2DC-14288A41EE26}"/>
          </ac:grpSpMkLst>
        </pc:grpChg>
        <pc:grpChg chg="add del">
          <ac:chgData name="Jelena Djuric" userId="eaeb8a855de02d9c" providerId="Windows Live" clId="Web-{BC1848FB-DAEB-4B53-A3E5-0608482E1A24}" dt="2020-05-30T20:40:52.957" v="12"/>
          <ac:grpSpMkLst>
            <pc:docMk/>
            <pc:sldMk cId="2290475726" sldId="256"/>
            <ac:grpSpMk id="81" creationId="{9500549F-5B68-400C-A605-BDF102BDBB0A}"/>
          </ac:grpSpMkLst>
        </pc:grpChg>
        <pc:grpChg chg="add">
          <ac:chgData name="Jelena Djuric" userId="eaeb8a855de02d9c" providerId="Windows Live" clId="Web-{BC1848FB-DAEB-4B53-A3E5-0608482E1A24}" dt="2020-05-30T20:41:03.286" v="15"/>
          <ac:grpSpMkLst>
            <pc:docMk/>
            <pc:sldMk cId="2290475726" sldId="256"/>
            <ac:grpSpMk id="86" creationId="{CF1AA7F6-A589-4BC8-BC72-2CA6DC908398}"/>
          </ac:grpSpMkLst>
        </pc:grpChg>
        <pc:picChg chg="mod ord">
          <ac:chgData name="Jelena Djuric" userId="eaeb8a855de02d9c" providerId="Windows Live" clId="Web-{BC1848FB-DAEB-4B53-A3E5-0608482E1A24}" dt="2020-05-30T20:41:03.286" v="15"/>
          <ac:picMkLst>
            <pc:docMk/>
            <pc:sldMk cId="2290475726" sldId="256"/>
            <ac:picMk id="4" creationId="{E2A47FAF-DE89-482A-A86D-3762BCCE5B28}"/>
          </ac:picMkLst>
        </pc:picChg>
        <pc:cxnChg chg="del">
          <ac:chgData name="Jelena Djuric" userId="eaeb8a855de02d9c" providerId="Windows Live" clId="Web-{BC1848FB-DAEB-4B53-A3E5-0608482E1A24}" dt="2020-05-30T20:39:34.093" v="6"/>
          <ac:cxnSpMkLst>
            <pc:docMk/>
            <pc:sldMk cId="2290475726" sldId="256"/>
            <ac:cxnSpMk id="57" creationId="{B8D6659D-FA60-4C6D-A9F6-063E294AA159}"/>
          </ac:cxnSpMkLst>
        </pc:cxnChg>
        <pc:cxnChg chg="add del">
          <ac:chgData name="Jelena Djuric" userId="eaeb8a855de02d9c" providerId="Windows Live" clId="Web-{BC1848FB-DAEB-4B53-A3E5-0608482E1A24}" dt="2020-05-30T20:41:03.286" v="15"/>
          <ac:cxnSpMkLst>
            <pc:docMk/>
            <pc:sldMk cId="2290475726" sldId="256"/>
            <ac:cxnSpMk id="70" creationId="{0EE67EC5-3FEB-443B-8CD7-446D2BBA8D9C}"/>
          </ac:cxnSpMkLst>
        </pc:cxnChg>
        <pc:cxnChg chg="add del">
          <ac:chgData name="Jelena Djuric" userId="eaeb8a855de02d9c" providerId="Windows Live" clId="Web-{BC1848FB-DAEB-4B53-A3E5-0608482E1A24}" dt="2020-05-30T20:41:03.254" v="14"/>
          <ac:cxnSpMkLst>
            <pc:docMk/>
            <pc:sldMk cId="2290475726" sldId="256"/>
            <ac:cxnSpMk id="78" creationId="{B48BEE9B-A2F4-4BF3-9EAD-16E1A7FC2DC6}"/>
          </ac:cxnSpMkLst>
        </pc:cxnChg>
        <pc:cxnChg chg="add del">
          <ac:chgData name="Jelena Djuric" userId="eaeb8a855de02d9c" providerId="Windows Live" clId="Web-{BC1848FB-DAEB-4B53-A3E5-0608482E1A24}" dt="2020-05-30T20:40:32.206" v="10"/>
          <ac:cxnSpMkLst>
            <pc:docMk/>
            <pc:sldMk cId="2290475726" sldId="256"/>
            <ac:cxnSpMk id="79" creationId="{B48BEE9B-A2F4-4BF3-9EAD-16E1A7FC2DC6}"/>
          </ac:cxnSpMkLst>
        </pc:cxnChg>
        <pc:cxnChg chg="add del">
          <ac:chgData name="Jelena Djuric" userId="eaeb8a855de02d9c" providerId="Windows Live" clId="Web-{BC1848FB-DAEB-4B53-A3E5-0608482E1A24}" dt="2020-05-30T20:40:52.957" v="12"/>
          <ac:cxnSpMkLst>
            <pc:docMk/>
            <pc:sldMk cId="2290475726" sldId="256"/>
            <ac:cxnSpMk id="87" creationId="{1E22DAF0-5C05-4D01-A6C7-28326657739A}"/>
          </ac:cxnSpMkLst>
        </pc:cxnChg>
        <pc:cxnChg chg="add">
          <ac:chgData name="Jelena Djuric" userId="eaeb8a855de02d9c" providerId="Windows Live" clId="Web-{BC1848FB-DAEB-4B53-A3E5-0608482E1A24}" dt="2020-05-30T20:41:03.286" v="15"/>
          <ac:cxnSpMkLst>
            <pc:docMk/>
            <pc:sldMk cId="2290475726" sldId="256"/>
            <ac:cxnSpMk id="89" creationId="{997356D0-D934-42B9-8291-DF34A3AC0CFE}"/>
          </ac:cxnSpMkLst>
        </pc:cxnChg>
      </pc:sldChg>
    </pc:docChg>
  </pc:docChgLst>
  <pc:docChgLst>
    <pc:chgData name="Jelena Djuric" userId="eaeb8a855de02d9c" providerId="Windows Live" clId="Web-{595DA191-623E-47C0-AF07-4C25D905022F}"/>
    <pc:docChg chg="addSld delSld modSld">
      <pc:chgData name="Jelena Djuric" userId="eaeb8a855de02d9c" providerId="Windows Live" clId="Web-{595DA191-623E-47C0-AF07-4C25D905022F}" dt="2020-05-29T18:39:20.932" v="634" actId="20577"/>
      <pc:docMkLst>
        <pc:docMk/>
      </pc:docMkLst>
      <pc:sldChg chg="addSp delSp modSp mod setBg">
        <pc:chgData name="Jelena Djuric" userId="eaeb8a855de02d9c" providerId="Windows Live" clId="Web-{595DA191-623E-47C0-AF07-4C25D905022F}" dt="2020-05-29T18:17:35.127" v="202"/>
        <pc:sldMkLst>
          <pc:docMk/>
          <pc:sldMk cId="3019428915" sldId="259"/>
        </pc:sldMkLst>
        <pc:spChg chg="mod">
          <ac:chgData name="Jelena Djuric" userId="eaeb8a855de02d9c" providerId="Windows Live" clId="Web-{595DA191-623E-47C0-AF07-4C25D905022F}" dt="2020-05-29T18:17:35.127" v="202"/>
          <ac:spMkLst>
            <pc:docMk/>
            <pc:sldMk cId="3019428915" sldId="259"/>
            <ac:spMk id="2" creationId="{F9255246-A303-429D-BCEE-16DFD9594D48}"/>
          </ac:spMkLst>
        </pc:spChg>
        <pc:spChg chg="add del mod">
          <ac:chgData name="Jelena Djuric" userId="eaeb8a855de02d9c" providerId="Windows Live" clId="Web-{595DA191-623E-47C0-AF07-4C25D905022F}" dt="2020-05-29T18:13:26.141" v="191"/>
          <ac:spMkLst>
            <pc:docMk/>
            <pc:sldMk cId="3019428915" sldId="259"/>
            <ac:spMk id="3" creationId="{A04AA969-F232-4F29-89C3-82C70DEC2C22}"/>
          </ac:spMkLst>
        </pc:spChg>
        <pc:spChg chg="add del">
          <ac:chgData name="Jelena Djuric" userId="eaeb8a855de02d9c" providerId="Windows Live" clId="Web-{595DA191-623E-47C0-AF07-4C25D905022F}" dt="2020-05-29T18:08:45.545" v="162"/>
          <ac:spMkLst>
            <pc:docMk/>
            <pc:sldMk cId="3019428915" sldId="259"/>
            <ac:spMk id="9" creationId="{B0393412-BB8B-4EC9-A88D-93917FA47451}"/>
          </ac:spMkLst>
        </pc:spChg>
        <pc:spChg chg="add del">
          <ac:chgData name="Jelena Djuric" userId="eaeb8a855de02d9c" providerId="Windows Live" clId="Web-{595DA191-623E-47C0-AF07-4C25D905022F}" dt="2020-05-29T18:08:45.545" v="162"/>
          <ac:spMkLst>
            <pc:docMk/>
            <pc:sldMk cId="3019428915" sldId="259"/>
            <ac:spMk id="11" creationId="{68AB7DB4-4BE9-465B-8843-8073715FF855}"/>
          </ac:spMkLst>
        </pc:spChg>
        <pc:spChg chg="add del">
          <ac:chgData name="Jelena Djuric" userId="eaeb8a855de02d9c" providerId="Windows Live" clId="Web-{595DA191-623E-47C0-AF07-4C25D905022F}" dt="2020-05-29T18:09:08.061" v="164"/>
          <ac:spMkLst>
            <pc:docMk/>
            <pc:sldMk cId="3019428915" sldId="259"/>
            <ac:spMk id="16" creationId="{11C7711F-3983-4AB1-AFDE-96F7C06514D3}"/>
          </ac:spMkLst>
        </pc:spChg>
        <pc:spChg chg="add del">
          <ac:chgData name="Jelena Djuric" userId="eaeb8a855de02d9c" providerId="Windows Live" clId="Web-{595DA191-623E-47C0-AF07-4C25D905022F}" dt="2020-05-29T18:09:08.061" v="164"/>
          <ac:spMkLst>
            <pc:docMk/>
            <pc:sldMk cId="3019428915" sldId="259"/>
            <ac:spMk id="17" creationId="{B3085476-B49E-49ED-87D2-1165E69D2605}"/>
          </ac:spMkLst>
        </pc:spChg>
        <pc:spChg chg="add del">
          <ac:chgData name="Jelena Djuric" userId="eaeb8a855de02d9c" providerId="Windows Live" clId="Web-{595DA191-623E-47C0-AF07-4C25D905022F}" dt="2020-05-29T18:12:04.031" v="186"/>
          <ac:spMkLst>
            <pc:docMk/>
            <pc:sldMk cId="3019428915" sldId="259"/>
            <ac:spMk id="20" creationId="{8243CDD5-F82E-454F-8486-578A477A8670}"/>
          </ac:spMkLst>
        </pc:spChg>
        <pc:spChg chg="add del">
          <ac:chgData name="Jelena Djuric" userId="eaeb8a855de02d9c" providerId="Windows Live" clId="Web-{595DA191-623E-47C0-AF07-4C25D905022F}" dt="2020-05-29T18:12:04.031" v="186"/>
          <ac:spMkLst>
            <pc:docMk/>
            <pc:sldMk cId="3019428915" sldId="259"/>
            <ac:spMk id="21" creationId="{125408EF-EA7D-413B-B27F-B1FCD06FAC6D}"/>
          </ac:spMkLst>
        </pc:spChg>
        <pc:spChg chg="add del">
          <ac:chgData name="Jelena Djuric" userId="eaeb8a855de02d9c" providerId="Windows Live" clId="Web-{595DA191-623E-47C0-AF07-4C25D905022F}" dt="2020-05-29T18:17:35.127" v="202"/>
          <ac:spMkLst>
            <pc:docMk/>
            <pc:sldMk cId="3019428915" sldId="259"/>
            <ac:spMk id="24" creationId="{52BE4420-3B5F-4549-8B4A-77855B8215EC}"/>
          </ac:spMkLst>
        </pc:spChg>
        <pc:spChg chg="add del">
          <ac:chgData name="Jelena Djuric" userId="eaeb8a855de02d9c" providerId="Windows Live" clId="Web-{595DA191-623E-47C0-AF07-4C25D905022F}" dt="2020-05-29T18:17:35.127" v="202"/>
          <ac:spMkLst>
            <pc:docMk/>
            <pc:sldMk cId="3019428915" sldId="259"/>
            <ac:spMk id="25" creationId="{A75876F6-95D4-48CB-8E3E-4401A96E25A4}"/>
          </ac:spMkLst>
        </pc:spChg>
        <pc:spChg chg="add del">
          <ac:chgData name="Jelena Djuric" userId="eaeb8a855de02d9c" providerId="Windows Live" clId="Web-{595DA191-623E-47C0-AF07-4C25D905022F}" dt="2020-05-29T18:17:35.127" v="202"/>
          <ac:spMkLst>
            <pc:docMk/>
            <pc:sldMk cId="3019428915" sldId="259"/>
            <ac:spMk id="26" creationId="{D1B84719-90BB-4D0C-92D8-61DC5512B34B}"/>
          </ac:spMkLst>
        </pc:spChg>
        <pc:spChg chg="add del">
          <ac:chgData name="Jelena Djuric" userId="eaeb8a855de02d9c" providerId="Windows Live" clId="Web-{595DA191-623E-47C0-AF07-4C25D905022F}" dt="2020-05-29T18:17:35.127" v="202"/>
          <ac:spMkLst>
            <pc:docMk/>
            <pc:sldMk cId="3019428915" sldId="259"/>
            <ac:spMk id="27" creationId="{7B407EC4-5D16-4845-9840-4E28622B6568}"/>
          </ac:spMkLst>
        </pc:spChg>
        <pc:spChg chg="add del">
          <ac:chgData name="Jelena Djuric" userId="eaeb8a855de02d9c" providerId="Windows Live" clId="Web-{595DA191-623E-47C0-AF07-4C25D905022F}" dt="2020-05-29T18:11:55.593" v="184"/>
          <ac:spMkLst>
            <pc:docMk/>
            <pc:sldMk cId="3019428915" sldId="259"/>
            <ac:spMk id="29" creationId="{8243CDD5-F82E-454F-8486-578A477A8670}"/>
          </ac:spMkLst>
        </pc:spChg>
        <pc:spChg chg="add del">
          <ac:chgData name="Jelena Djuric" userId="eaeb8a855de02d9c" providerId="Windows Live" clId="Web-{595DA191-623E-47C0-AF07-4C25D905022F}" dt="2020-05-29T18:11:55.593" v="184"/>
          <ac:spMkLst>
            <pc:docMk/>
            <pc:sldMk cId="3019428915" sldId="259"/>
            <ac:spMk id="30" creationId="{125408EF-EA7D-413B-B27F-B1FCD06FAC6D}"/>
          </ac:spMkLst>
        </pc:spChg>
        <pc:spChg chg="add del">
          <ac:chgData name="Jelena Djuric" userId="eaeb8a855de02d9c" providerId="Windows Live" clId="Web-{595DA191-623E-47C0-AF07-4C25D905022F}" dt="2020-05-29T18:09:39.374" v="168"/>
          <ac:spMkLst>
            <pc:docMk/>
            <pc:sldMk cId="3019428915" sldId="259"/>
            <ac:spMk id="32" creationId="{ED56E41F-B8E0-4D18-B554-FD40260DE0E3}"/>
          </ac:spMkLst>
        </pc:spChg>
        <pc:spChg chg="add del">
          <ac:chgData name="Jelena Djuric" userId="eaeb8a855de02d9c" providerId="Windows Live" clId="Web-{595DA191-623E-47C0-AF07-4C25D905022F}" dt="2020-05-29T18:17:35.127" v="202"/>
          <ac:spMkLst>
            <pc:docMk/>
            <pc:sldMk cId="3019428915" sldId="259"/>
            <ac:spMk id="33" creationId="{8243CDD5-F82E-454F-8486-578A477A8670}"/>
          </ac:spMkLst>
        </pc:spChg>
        <pc:spChg chg="add del">
          <ac:chgData name="Jelena Djuric" userId="eaeb8a855de02d9c" providerId="Windows Live" clId="Web-{595DA191-623E-47C0-AF07-4C25D905022F}" dt="2020-05-29T18:17:35.127" v="202"/>
          <ac:spMkLst>
            <pc:docMk/>
            <pc:sldMk cId="3019428915" sldId="259"/>
            <ac:spMk id="35" creationId="{125408EF-EA7D-413B-B27F-B1FCD06FAC6D}"/>
          </ac:spMkLst>
        </pc:spChg>
        <pc:spChg chg="add del">
          <ac:chgData name="Jelena Djuric" userId="eaeb8a855de02d9c" providerId="Windows Live" clId="Web-{595DA191-623E-47C0-AF07-4C25D905022F}" dt="2020-05-29T18:09:39.374" v="168"/>
          <ac:spMkLst>
            <pc:docMk/>
            <pc:sldMk cId="3019428915" sldId="259"/>
            <ac:spMk id="40" creationId="{23E937B9-07EE-456A-A31C-41A8866E28A2}"/>
          </ac:spMkLst>
        </pc:spChg>
        <pc:spChg chg="add del">
          <ac:chgData name="Jelena Djuric" userId="eaeb8a855de02d9c" providerId="Windows Live" clId="Web-{595DA191-623E-47C0-AF07-4C25D905022F}" dt="2020-05-29T18:11:46.796" v="182"/>
          <ac:spMkLst>
            <pc:docMk/>
            <pc:sldMk cId="3019428915" sldId="259"/>
            <ac:spMk id="43" creationId="{52BE4420-3B5F-4549-8B4A-77855B8215EC}"/>
          </ac:spMkLst>
        </pc:spChg>
        <pc:spChg chg="add del">
          <ac:chgData name="Jelena Djuric" userId="eaeb8a855de02d9c" providerId="Windows Live" clId="Web-{595DA191-623E-47C0-AF07-4C25D905022F}" dt="2020-05-29T18:11:46.796" v="182"/>
          <ac:spMkLst>
            <pc:docMk/>
            <pc:sldMk cId="3019428915" sldId="259"/>
            <ac:spMk id="44" creationId="{A75876F6-95D4-48CB-8E3E-4401A96E25A4}"/>
          </ac:spMkLst>
        </pc:spChg>
        <pc:spChg chg="add del">
          <ac:chgData name="Jelena Djuric" userId="eaeb8a855de02d9c" providerId="Windows Live" clId="Web-{595DA191-623E-47C0-AF07-4C25D905022F}" dt="2020-05-29T18:11:46.796" v="182"/>
          <ac:spMkLst>
            <pc:docMk/>
            <pc:sldMk cId="3019428915" sldId="259"/>
            <ac:spMk id="45" creationId="{D1B84719-90BB-4D0C-92D8-61DC5512B34B}"/>
          </ac:spMkLst>
        </pc:spChg>
        <pc:spChg chg="add del">
          <ac:chgData name="Jelena Djuric" userId="eaeb8a855de02d9c" providerId="Windows Live" clId="Web-{595DA191-623E-47C0-AF07-4C25D905022F}" dt="2020-05-29T18:11:08.249" v="178"/>
          <ac:spMkLst>
            <pc:docMk/>
            <pc:sldMk cId="3019428915" sldId="259"/>
            <ac:spMk id="46" creationId="{52BE4420-3B5F-4549-8B4A-77855B8215EC}"/>
          </ac:spMkLst>
        </pc:spChg>
        <pc:spChg chg="add del">
          <ac:chgData name="Jelena Djuric" userId="eaeb8a855de02d9c" providerId="Windows Live" clId="Web-{595DA191-623E-47C0-AF07-4C25D905022F}" dt="2020-05-29T18:11:46.796" v="182"/>
          <ac:spMkLst>
            <pc:docMk/>
            <pc:sldMk cId="3019428915" sldId="259"/>
            <ac:spMk id="47" creationId="{7B407EC4-5D16-4845-9840-4E28622B6568}"/>
          </ac:spMkLst>
        </pc:spChg>
        <pc:spChg chg="add del">
          <ac:chgData name="Jelena Djuric" userId="eaeb8a855de02d9c" providerId="Windows Live" clId="Web-{595DA191-623E-47C0-AF07-4C25D905022F}" dt="2020-05-29T18:11:08.249" v="178"/>
          <ac:spMkLst>
            <pc:docMk/>
            <pc:sldMk cId="3019428915" sldId="259"/>
            <ac:spMk id="48" creationId="{A75876F6-95D4-48CB-8E3E-4401A96E25A4}"/>
          </ac:spMkLst>
        </pc:spChg>
        <pc:spChg chg="add del">
          <ac:chgData name="Jelena Djuric" userId="eaeb8a855de02d9c" providerId="Windows Live" clId="Web-{595DA191-623E-47C0-AF07-4C25D905022F}" dt="2020-05-29T18:11:08.249" v="178"/>
          <ac:spMkLst>
            <pc:docMk/>
            <pc:sldMk cId="3019428915" sldId="259"/>
            <ac:spMk id="50" creationId="{D1B84719-90BB-4D0C-92D8-61DC5512B34B}"/>
          </ac:spMkLst>
        </pc:spChg>
        <pc:spChg chg="add del">
          <ac:chgData name="Jelena Djuric" userId="eaeb8a855de02d9c" providerId="Windows Live" clId="Web-{595DA191-623E-47C0-AF07-4C25D905022F}" dt="2020-05-29T18:11:08.249" v="178"/>
          <ac:spMkLst>
            <pc:docMk/>
            <pc:sldMk cId="3019428915" sldId="259"/>
            <ac:spMk id="52" creationId="{7B407EC4-5D16-4845-9840-4E28622B6568}"/>
          </ac:spMkLst>
        </pc:spChg>
        <pc:grpChg chg="add del">
          <ac:chgData name="Jelena Djuric" userId="eaeb8a855de02d9c" providerId="Windows Live" clId="Web-{595DA191-623E-47C0-AF07-4C25D905022F}" dt="2020-05-29T18:08:45.545" v="162"/>
          <ac:grpSpMkLst>
            <pc:docMk/>
            <pc:sldMk cId="3019428915" sldId="259"/>
            <ac:grpSpMk id="15" creationId="{79E73055-8C3E-4C1D-88EA-3D22039CDF98}"/>
          </ac:grpSpMkLst>
        </pc:grpChg>
        <pc:grpChg chg="add del">
          <ac:chgData name="Jelena Djuric" userId="eaeb8a855de02d9c" providerId="Windows Live" clId="Web-{595DA191-623E-47C0-AF07-4C25D905022F}" dt="2020-05-29T18:09:08.061" v="164"/>
          <ac:grpSpMkLst>
            <pc:docMk/>
            <pc:sldMk cId="3019428915" sldId="259"/>
            <ac:grpSpMk id="18" creationId="{89BC9D38-9241-4F71-9B45-73827299E4C5}"/>
          </ac:grpSpMkLst>
        </pc:grpChg>
        <pc:grpChg chg="add del">
          <ac:chgData name="Jelena Djuric" userId="eaeb8a855de02d9c" providerId="Windows Live" clId="Web-{595DA191-623E-47C0-AF07-4C25D905022F}" dt="2020-05-29T18:12:04.031" v="186"/>
          <ac:grpSpMkLst>
            <pc:docMk/>
            <pc:sldMk cId="3019428915" sldId="259"/>
            <ac:grpSpMk id="23" creationId="{9CA11A81-0344-4F96-8A6F-BBBB25E6E964}"/>
          </ac:grpSpMkLst>
        </pc:grpChg>
        <pc:grpChg chg="add del">
          <ac:chgData name="Jelena Djuric" userId="eaeb8a855de02d9c" providerId="Windows Live" clId="Web-{595DA191-623E-47C0-AF07-4C25D905022F}" dt="2020-05-29T18:09:39.374" v="168"/>
          <ac:grpSpMkLst>
            <pc:docMk/>
            <pc:sldMk cId="3019428915" sldId="259"/>
            <ac:grpSpMk id="34" creationId="{2DB31E17-E562-4F82-98D0-858C84120F34}"/>
          </ac:grpSpMkLst>
        </pc:grpChg>
        <pc:grpChg chg="add del">
          <ac:chgData name="Jelena Djuric" userId="eaeb8a855de02d9c" providerId="Windows Live" clId="Web-{595DA191-623E-47C0-AF07-4C25D905022F}" dt="2020-05-29T18:11:55.593" v="184"/>
          <ac:grpSpMkLst>
            <pc:docMk/>
            <pc:sldMk cId="3019428915" sldId="259"/>
            <ac:grpSpMk id="38" creationId="{9CA11A81-0344-4F96-8A6F-BBBB25E6E964}"/>
          </ac:grpSpMkLst>
        </pc:grpChg>
        <pc:grpChg chg="add del">
          <ac:chgData name="Jelena Djuric" userId="eaeb8a855de02d9c" providerId="Windows Live" clId="Web-{595DA191-623E-47C0-AF07-4C25D905022F}" dt="2020-05-29T18:17:35.127" v="202"/>
          <ac:grpSpMkLst>
            <pc:docMk/>
            <pc:sldMk cId="3019428915" sldId="259"/>
            <ac:grpSpMk id="39" creationId="{9CA11A81-0344-4F96-8A6F-BBBB25E6E964}"/>
          </ac:grpSpMkLst>
        </pc:grpChg>
        <pc:graphicFrameChg chg="add del mod modGraphic">
          <ac:chgData name="Jelena Djuric" userId="eaeb8a855de02d9c" providerId="Windows Live" clId="Web-{595DA191-623E-47C0-AF07-4C25D905022F}" dt="2020-05-29T18:12:06.968" v="187"/>
          <ac:graphicFrameMkLst>
            <pc:docMk/>
            <pc:sldMk cId="3019428915" sldId="259"/>
            <ac:graphicFrameMk id="4" creationId="{2C533C19-4506-42FB-A941-0E17BB2F8DA8}"/>
          </ac:graphicFrameMkLst>
        </pc:graphicFrameChg>
        <pc:graphicFrameChg chg="add mod modGraphic">
          <ac:chgData name="Jelena Djuric" userId="eaeb8a855de02d9c" providerId="Windows Live" clId="Web-{595DA191-623E-47C0-AF07-4C25D905022F}" dt="2020-05-29T18:17:35.127" v="202"/>
          <ac:graphicFrameMkLst>
            <pc:docMk/>
            <pc:sldMk cId="3019428915" sldId="259"/>
            <ac:graphicFrameMk id="28" creationId="{ED6CB57A-3489-442C-9B99-82F22B6D7A67}"/>
          </ac:graphicFrameMkLst>
        </pc:graphicFrameChg>
        <pc:cxnChg chg="add del">
          <ac:chgData name="Jelena Djuric" userId="eaeb8a855de02d9c" providerId="Windows Live" clId="Web-{595DA191-623E-47C0-AF07-4C25D905022F}" dt="2020-05-29T18:08:45.545" v="162"/>
          <ac:cxnSpMkLst>
            <pc:docMk/>
            <pc:sldMk cId="3019428915" sldId="259"/>
            <ac:cxnSpMk id="13" creationId="{AFC431BA-A96A-492C-A2FA-F9F701E385FB}"/>
          </ac:cxnSpMkLst>
        </pc:cxnChg>
        <pc:cxnChg chg="add del">
          <ac:chgData name="Jelena Djuric" userId="eaeb8a855de02d9c" providerId="Windows Live" clId="Web-{595DA191-623E-47C0-AF07-4C25D905022F}" dt="2020-05-29T18:09:08.061" v="164"/>
          <ac:cxnSpMkLst>
            <pc:docMk/>
            <pc:sldMk cId="3019428915" sldId="259"/>
            <ac:cxnSpMk id="19" creationId="{59BA5C68-DFCC-4101-8403-F96781CDDD7A}"/>
          </ac:cxnSpMkLst>
        </pc:cxnChg>
        <pc:cxnChg chg="add del">
          <ac:chgData name="Jelena Djuric" userId="eaeb8a855de02d9c" providerId="Windows Live" clId="Web-{595DA191-623E-47C0-AF07-4C25D905022F}" dt="2020-05-29T18:12:04.031" v="186"/>
          <ac:cxnSpMkLst>
            <pc:docMk/>
            <pc:sldMk cId="3019428915" sldId="259"/>
            <ac:cxnSpMk id="22" creationId="{98C14DAD-9B93-4225-B89C-5D0B5BD3A2E0}"/>
          </ac:cxnSpMkLst>
        </pc:cxnChg>
        <pc:cxnChg chg="add del">
          <ac:chgData name="Jelena Djuric" userId="eaeb8a855de02d9c" providerId="Windows Live" clId="Web-{595DA191-623E-47C0-AF07-4C25D905022F}" dt="2020-05-29T18:11:55.593" v="184"/>
          <ac:cxnSpMkLst>
            <pc:docMk/>
            <pc:sldMk cId="3019428915" sldId="259"/>
            <ac:cxnSpMk id="36" creationId="{98C14DAD-9B93-4225-B89C-5D0B5BD3A2E0}"/>
          </ac:cxnSpMkLst>
        </pc:cxnChg>
        <pc:cxnChg chg="add del">
          <ac:chgData name="Jelena Djuric" userId="eaeb8a855de02d9c" providerId="Windows Live" clId="Web-{595DA191-623E-47C0-AF07-4C25D905022F}" dt="2020-05-29T18:17:35.127" v="202"/>
          <ac:cxnSpMkLst>
            <pc:docMk/>
            <pc:sldMk cId="3019428915" sldId="259"/>
            <ac:cxnSpMk id="37" creationId="{98C14DAD-9B93-4225-B89C-5D0B5BD3A2E0}"/>
          </ac:cxnSpMkLst>
        </pc:cxnChg>
        <pc:cxnChg chg="add del">
          <ac:chgData name="Jelena Djuric" userId="eaeb8a855de02d9c" providerId="Windows Live" clId="Web-{595DA191-623E-47C0-AF07-4C25D905022F}" dt="2020-05-29T18:09:39.374" v="168"/>
          <ac:cxnSpMkLst>
            <pc:docMk/>
            <pc:sldMk cId="3019428915" sldId="259"/>
            <ac:cxnSpMk id="42" creationId="{FD2308B7-2829-44DD-B213-27EEBDED1411}"/>
          </ac:cxnSpMkLst>
        </pc:cxnChg>
      </pc:sldChg>
      <pc:sldChg chg="addSp delSp modSp mod setBg">
        <pc:chgData name="Jelena Djuric" userId="eaeb8a855de02d9c" providerId="Windows Live" clId="Web-{595DA191-623E-47C0-AF07-4C25D905022F}" dt="2020-05-29T18:16:46.345" v="198" actId="14100"/>
        <pc:sldMkLst>
          <pc:docMk/>
          <pc:sldMk cId="55797448" sldId="261"/>
        </pc:sldMkLst>
        <pc:spChg chg="add del mod">
          <ac:chgData name="Jelena Djuric" userId="eaeb8a855de02d9c" providerId="Windows Live" clId="Web-{595DA191-623E-47C0-AF07-4C25D905022F}" dt="2020-05-29T18:12:50.750" v="190"/>
          <ac:spMkLst>
            <pc:docMk/>
            <pc:sldMk cId="55797448" sldId="261"/>
            <ac:spMk id="2" creationId="{443C3F29-2460-4837-ABBD-6E498D4E0134}"/>
          </ac:spMkLst>
        </pc:spChg>
        <pc:spChg chg="add del">
          <ac:chgData name="Jelena Djuric" userId="eaeb8a855de02d9c" providerId="Windows Live" clId="Web-{595DA191-623E-47C0-AF07-4C25D905022F}" dt="2020-05-29T18:13:50.031" v="193"/>
          <ac:spMkLst>
            <pc:docMk/>
            <pc:sldMk cId="55797448" sldId="261"/>
            <ac:spMk id="16" creationId="{52BE4420-3B5F-4549-8B4A-77855B8215EC}"/>
          </ac:spMkLst>
        </pc:spChg>
        <pc:spChg chg="add del">
          <ac:chgData name="Jelena Djuric" userId="eaeb8a855de02d9c" providerId="Windows Live" clId="Web-{595DA191-623E-47C0-AF07-4C25D905022F}" dt="2020-05-29T18:13:50.031" v="193"/>
          <ac:spMkLst>
            <pc:docMk/>
            <pc:sldMk cId="55797448" sldId="261"/>
            <ac:spMk id="18" creationId="{A75876F6-95D4-48CB-8E3E-4401A96E25A4}"/>
          </ac:spMkLst>
        </pc:spChg>
        <pc:spChg chg="add del">
          <ac:chgData name="Jelena Djuric" userId="eaeb8a855de02d9c" providerId="Windows Live" clId="Web-{595DA191-623E-47C0-AF07-4C25D905022F}" dt="2020-05-29T18:13:50.031" v="193"/>
          <ac:spMkLst>
            <pc:docMk/>
            <pc:sldMk cId="55797448" sldId="261"/>
            <ac:spMk id="20" creationId="{D1B84719-90BB-4D0C-92D8-61DC5512B34B}"/>
          </ac:spMkLst>
        </pc:spChg>
        <pc:spChg chg="add del">
          <ac:chgData name="Jelena Djuric" userId="eaeb8a855de02d9c" providerId="Windows Live" clId="Web-{595DA191-623E-47C0-AF07-4C25D905022F}" dt="2020-05-29T18:13:50.031" v="193"/>
          <ac:spMkLst>
            <pc:docMk/>
            <pc:sldMk cId="55797448" sldId="261"/>
            <ac:spMk id="22" creationId="{7B407EC4-5D16-4845-9840-4E28622B6568}"/>
          </ac:spMkLst>
        </pc:spChg>
        <pc:spChg chg="add">
          <ac:chgData name="Jelena Djuric" userId="eaeb8a855de02d9c" providerId="Windows Live" clId="Web-{595DA191-623E-47C0-AF07-4C25D905022F}" dt="2020-05-29T18:13:50.031" v="193"/>
          <ac:spMkLst>
            <pc:docMk/>
            <pc:sldMk cId="55797448" sldId="261"/>
            <ac:spMk id="27" creationId="{544958B8-57B6-4B37-8A18-D54A32EC2D37}"/>
          </ac:spMkLst>
        </pc:spChg>
        <pc:spChg chg="add">
          <ac:chgData name="Jelena Djuric" userId="eaeb8a855de02d9c" providerId="Windows Live" clId="Web-{595DA191-623E-47C0-AF07-4C25D905022F}" dt="2020-05-29T18:13:50.031" v="193"/>
          <ac:spMkLst>
            <pc:docMk/>
            <pc:sldMk cId="55797448" sldId="261"/>
            <ac:spMk id="29" creationId="{B7E4A740-3A69-42A5-8AC0-3905D518F419}"/>
          </ac:spMkLst>
        </pc:spChg>
        <pc:grpChg chg="add del">
          <ac:chgData name="Jelena Djuric" userId="eaeb8a855de02d9c" providerId="Windows Live" clId="Web-{595DA191-623E-47C0-AF07-4C25D905022F}" dt="2020-05-29T18:13:50.031" v="193"/>
          <ac:grpSpMkLst>
            <pc:docMk/>
            <pc:sldMk cId="55797448" sldId="261"/>
            <ac:grpSpMk id="5" creationId="{C93797FD-7F0A-483E-966E-7FE88F8D8798}"/>
          </ac:grpSpMkLst>
        </pc:grpChg>
        <pc:grpChg chg="add del">
          <ac:chgData name="Jelena Djuric" userId="eaeb8a855de02d9c" providerId="Windows Live" clId="Web-{595DA191-623E-47C0-AF07-4C25D905022F}" dt="2020-05-29T18:12:50.672" v="189"/>
          <ac:grpSpMkLst>
            <pc:docMk/>
            <pc:sldMk cId="55797448" sldId="261"/>
            <ac:grpSpMk id="8" creationId="{C93797FD-7F0A-483E-966E-7FE88F8D8798}"/>
          </ac:grpSpMkLst>
        </pc:grpChg>
        <pc:grpChg chg="add">
          <ac:chgData name="Jelena Djuric" userId="eaeb8a855de02d9c" providerId="Windows Live" clId="Web-{595DA191-623E-47C0-AF07-4C25D905022F}" dt="2020-05-29T18:13:50.031" v="193"/>
          <ac:grpSpMkLst>
            <pc:docMk/>
            <pc:sldMk cId="55797448" sldId="261"/>
            <ac:grpSpMk id="31" creationId="{8283C010-53D7-404B-9300-DB1BAE1EAE91}"/>
          </ac:grpSpMkLst>
        </pc:grpChg>
        <pc:graphicFrameChg chg="add del">
          <ac:chgData name="Jelena Djuric" userId="eaeb8a855de02d9c" providerId="Windows Live" clId="Web-{595DA191-623E-47C0-AF07-4C25D905022F}" dt="2020-05-29T18:12:50.672" v="189"/>
          <ac:graphicFrameMkLst>
            <pc:docMk/>
            <pc:sldMk cId="55797448" sldId="261"/>
            <ac:graphicFrameMk id="4" creationId="{A16B52F3-9665-402E-967C-A97125FE46BF}"/>
          </ac:graphicFrameMkLst>
        </pc:graphicFrameChg>
        <pc:graphicFrameChg chg="add mod">
          <ac:chgData name="Jelena Djuric" userId="eaeb8a855de02d9c" providerId="Windows Live" clId="Web-{595DA191-623E-47C0-AF07-4C25D905022F}" dt="2020-05-29T18:16:46.345" v="198" actId="14100"/>
          <ac:graphicFrameMkLst>
            <pc:docMk/>
            <pc:sldMk cId="55797448" sldId="261"/>
            <ac:graphicFrameMk id="7" creationId="{8D420F0F-6FD1-4948-BB24-C9D717AB21A3}"/>
          </ac:graphicFrameMkLst>
        </pc:graphicFrameChg>
        <pc:cxnChg chg="add del">
          <ac:chgData name="Jelena Djuric" userId="eaeb8a855de02d9c" providerId="Windows Live" clId="Web-{595DA191-623E-47C0-AF07-4C25D905022F}" dt="2020-05-29T18:13:50.031" v="193"/>
          <ac:cxnSpMkLst>
            <pc:docMk/>
            <pc:sldMk cId="55797448" sldId="261"/>
            <ac:cxnSpMk id="6" creationId="{DDB3BAEE-5BE4-4B17-A2DA-B334759C47AB}"/>
          </ac:cxnSpMkLst>
        </pc:cxnChg>
        <pc:cxnChg chg="add del">
          <ac:chgData name="Jelena Djuric" userId="eaeb8a855de02d9c" providerId="Windows Live" clId="Web-{595DA191-623E-47C0-AF07-4C25D905022F}" dt="2020-05-29T18:12:50.672" v="189"/>
          <ac:cxnSpMkLst>
            <pc:docMk/>
            <pc:sldMk cId="55797448" sldId="261"/>
            <ac:cxnSpMk id="14" creationId="{DDB3BAEE-5BE4-4B17-A2DA-B334759C47AB}"/>
          </ac:cxnSpMkLst>
        </pc:cxnChg>
      </pc:sldChg>
      <pc:sldChg chg="addSp modSp new">
        <pc:chgData name="Jelena Djuric" userId="eaeb8a855de02d9c" providerId="Windows Live" clId="Web-{595DA191-623E-47C0-AF07-4C25D905022F}" dt="2020-05-29T18:39:20.932" v="634" actId="20577"/>
        <pc:sldMkLst>
          <pc:docMk/>
          <pc:sldMk cId="3155320931" sldId="262"/>
        </pc:sldMkLst>
        <pc:spChg chg="add mod">
          <ac:chgData name="Jelena Djuric" userId="eaeb8a855de02d9c" providerId="Windows Live" clId="Web-{595DA191-623E-47C0-AF07-4C25D905022F}" dt="2020-05-29T18:25:28.739" v="429" actId="20577"/>
          <ac:spMkLst>
            <pc:docMk/>
            <pc:sldMk cId="3155320931" sldId="262"/>
            <ac:spMk id="2" creationId="{BC2D0143-9F4B-41ED-897B-47242BE89A43}"/>
          </ac:spMkLst>
        </pc:spChg>
        <pc:spChg chg="add mod">
          <ac:chgData name="Jelena Djuric" userId="eaeb8a855de02d9c" providerId="Windows Live" clId="Web-{595DA191-623E-47C0-AF07-4C25D905022F}" dt="2020-05-29T18:39:20.932" v="634" actId="20577"/>
          <ac:spMkLst>
            <pc:docMk/>
            <pc:sldMk cId="3155320931" sldId="262"/>
            <ac:spMk id="3" creationId="{A92E376A-7F08-4333-8720-9A4D8511622B}"/>
          </ac:spMkLst>
        </pc:spChg>
      </pc:sldChg>
      <pc:sldChg chg="addSp modSp new del">
        <pc:chgData name="Jelena Djuric" userId="eaeb8a855de02d9c" providerId="Windows Live" clId="Web-{595DA191-623E-47C0-AF07-4C25D905022F}" dt="2020-05-29T18:24:24.004" v="404"/>
        <pc:sldMkLst>
          <pc:docMk/>
          <pc:sldMk cId="3679979264" sldId="262"/>
        </pc:sldMkLst>
        <pc:spChg chg="mod">
          <ac:chgData name="Jelena Djuric" userId="eaeb8a855de02d9c" providerId="Windows Live" clId="Web-{595DA191-623E-47C0-AF07-4C25D905022F}" dt="2020-05-29T18:19:40.690" v="256" actId="20577"/>
          <ac:spMkLst>
            <pc:docMk/>
            <pc:sldMk cId="3679979264" sldId="262"/>
            <ac:spMk id="2" creationId="{3AF93206-9E0D-4F51-86C0-EB922D42B8E0}"/>
          </ac:spMkLst>
        </pc:spChg>
        <pc:spChg chg="mod">
          <ac:chgData name="Jelena Djuric" userId="eaeb8a855de02d9c" providerId="Windows Live" clId="Web-{595DA191-623E-47C0-AF07-4C25D905022F}" dt="2020-05-29T18:24:19.864" v="402" actId="20577"/>
          <ac:spMkLst>
            <pc:docMk/>
            <pc:sldMk cId="3679979264" sldId="262"/>
            <ac:spMk id="3" creationId="{43E93808-1CD0-46D5-897B-B6DFBF8DEF68}"/>
          </ac:spMkLst>
        </pc:spChg>
        <pc:spChg chg="mod">
          <ac:chgData name="Jelena Djuric" userId="eaeb8a855de02d9c" providerId="Windows Live" clId="Web-{595DA191-623E-47C0-AF07-4C25D905022F}" dt="2020-05-29T18:22:04.738" v="337" actId="1076"/>
          <ac:spMkLst>
            <pc:docMk/>
            <pc:sldMk cId="3679979264" sldId="262"/>
            <ac:spMk id="4" creationId="{E55DE3BF-F77D-4728-A655-3FDF3F263D1F}"/>
          </ac:spMkLst>
        </pc:spChg>
        <pc:spChg chg="add mod">
          <ac:chgData name="Jelena Djuric" userId="eaeb8a855de02d9c" providerId="Windows Live" clId="Web-{595DA191-623E-47C0-AF07-4C25D905022F}" dt="2020-05-29T18:22:07.894" v="338" actId="14100"/>
          <ac:spMkLst>
            <pc:docMk/>
            <pc:sldMk cId="3679979264" sldId="262"/>
            <ac:spMk id="5" creationId="{1EA80B44-D463-4620-A861-B80F922E059C}"/>
          </ac:spMkLst>
        </pc:spChg>
      </pc:sldChg>
    </pc:docChg>
  </pc:docChgLst>
  <pc:docChgLst>
    <pc:chgData name="Jelena Djuric" userId="eaeb8a855de02d9c" providerId="Windows Live" clId="Web-{77E0713B-3AE4-48E0-B0CA-F5CB2801E116}"/>
    <pc:docChg chg="addSld delSld modSld sldOrd">
      <pc:chgData name="Jelena Djuric" userId="eaeb8a855de02d9c" providerId="Windows Live" clId="Web-{77E0713B-3AE4-48E0-B0CA-F5CB2801E116}" dt="2020-05-29T17:52:22.842" v="1052" actId="20577"/>
      <pc:docMkLst>
        <pc:docMk/>
      </pc:docMkLst>
      <pc:sldChg chg="modSp">
        <pc:chgData name="Jelena Djuric" userId="eaeb8a855de02d9c" providerId="Windows Live" clId="Web-{77E0713B-3AE4-48E0-B0CA-F5CB2801E116}" dt="2020-05-29T17:35:00.228" v="397" actId="14100"/>
        <pc:sldMkLst>
          <pc:docMk/>
          <pc:sldMk cId="2290475726" sldId="256"/>
        </pc:sldMkLst>
        <pc:spChg chg="mod">
          <ac:chgData name="Jelena Djuric" userId="eaeb8a855de02d9c" providerId="Windows Live" clId="Web-{77E0713B-3AE4-48E0-B0CA-F5CB2801E116}" dt="2020-05-29T17:35:00.228" v="397" actId="14100"/>
          <ac:spMkLst>
            <pc:docMk/>
            <pc:sldMk cId="2290475726" sldId="256"/>
            <ac:spMk id="3" creationId="{00000000-0000-0000-0000-000000000000}"/>
          </ac:spMkLst>
        </pc:spChg>
      </pc:sldChg>
      <pc:sldChg chg="del">
        <pc:chgData name="Jelena Djuric" userId="eaeb8a855de02d9c" providerId="Windows Live" clId="Web-{77E0713B-3AE4-48E0-B0CA-F5CB2801E116}" dt="2020-05-29T17:41:53.508" v="561"/>
        <pc:sldMkLst>
          <pc:docMk/>
          <pc:sldMk cId="3389586033" sldId="257"/>
        </pc:sldMkLst>
      </pc:sldChg>
      <pc:sldChg chg="addSp delSp modSp new mod ord setBg setClrOvrMap">
        <pc:chgData name="Jelena Djuric" userId="eaeb8a855de02d9c" providerId="Windows Live" clId="Web-{77E0713B-3AE4-48E0-B0CA-F5CB2801E116}" dt="2020-05-29T17:30:21.469" v="327" actId="20577"/>
        <pc:sldMkLst>
          <pc:docMk/>
          <pc:sldMk cId="2868892694" sldId="258"/>
        </pc:sldMkLst>
        <pc:spChg chg="mod ord">
          <ac:chgData name="Jelena Djuric" userId="eaeb8a855de02d9c" providerId="Windows Live" clId="Web-{77E0713B-3AE4-48E0-B0CA-F5CB2801E116}" dt="2020-05-29T17:29:58.843" v="318" actId="20577"/>
          <ac:spMkLst>
            <pc:docMk/>
            <pc:sldMk cId="2868892694" sldId="258"/>
            <ac:spMk id="2" creationId="{153C1F67-0F80-4116-AD37-3882160D2015}"/>
          </ac:spMkLst>
        </pc:spChg>
        <pc:spChg chg="add del">
          <ac:chgData name="Jelena Djuric" userId="eaeb8a855de02d9c" providerId="Windows Live" clId="Web-{77E0713B-3AE4-48E0-B0CA-F5CB2801E116}" dt="2020-05-29T17:19:56.073" v="12"/>
          <ac:spMkLst>
            <pc:docMk/>
            <pc:sldMk cId="2868892694" sldId="258"/>
            <ac:spMk id="3" creationId="{02962E34-BEEA-493D-BD6D-C14C357B1812}"/>
          </ac:spMkLst>
        </pc:spChg>
        <pc:spChg chg="mod">
          <ac:chgData name="Jelena Djuric" userId="eaeb8a855de02d9c" providerId="Windows Live" clId="Web-{77E0713B-3AE4-48E0-B0CA-F5CB2801E116}" dt="2020-05-29T17:30:21.469" v="327" actId="20577"/>
          <ac:spMkLst>
            <pc:docMk/>
            <pc:sldMk cId="2868892694" sldId="258"/>
            <ac:spMk id="4" creationId="{7F3695BC-AD3F-45AF-A986-10FFAADF0F03}"/>
          </ac:spMkLst>
        </pc:spChg>
        <pc:spChg chg="add del">
          <ac:chgData name="Jelena Djuric" userId="eaeb8a855de02d9c" providerId="Windows Live" clId="Web-{77E0713B-3AE4-48E0-B0CA-F5CB2801E116}" dt="2020-05-29T17:18:42.664" v="6"/>
          <ac:spMkLst>
            <pc:docMk/>
            <pc:sldMk cId="2868892694" sldId="258"/>
            <ac:spMk id="9" creationId="{5EB8E3BF-F464-4900-8994-851061A9AD60}"/>
          </ac:spMkLst>
        </pc:spChg>
        <pc:spChg chg="add del">
          <ac:chgData name="Jelena Djuric" userId="eaeb8a855de02d9c" providerId="Windows Live" clId="Web-{77E0713B-3AE4-48E0-B0CA-F5CB2801E116}" dt="2020-05-29T17:18:29.554" v="4"/>
          <ac:spMkLst>
            <pc:docMk/>
            <pc:sldMk cId="2868892694" sldId="258"/>
            <ac:spMk id="18" creationId="{A440FBE6-72B7-43D4-A8EB-FDBC35FE56C6}"/>
          </ac:spMkLst>
        </pc:spChg>
        <pc:spChg chg="add del">
          <ac:chgData name="Jelena Djuric" userId="eaeb8a855de02d9c" providerId="Windows Live" clId="Web-{77E0713B-3AE4-48E0-B0CA-F5CB2801E116}" dt="2020-05-29T17:18:50.680" v="8"/>
          <ac:spMkLst>
            <pc:docMk/>
            <pc:sldMk cId="2868892694" sldId="258"/>
            <ac:spMk id="25" creationId="{7E61F402-3445-458A-9A2B-D28FD288390C}"/>
          </ac:spMkLst>
        </pc:spChg>
        <pc:grpChg chg="add del">
          <ac:chgData name="Jelena Djuric" userId="eaeb8a855de02d9c" providerId="Windows Live" clId="Web-{77E0713B-3AE4-48E0-B0CA-F5CB2801E116}" dt="2020-05-29T17:18:42.664" v="6"/>
          <ac:grpSpMkLst>
            <pc:docMk/>
            <pc:sldMk cId="2868892694" sldId="258"/>
            <ac:grpSpMk id="7" creationId="{DFB5D1BB-0703-437B-BD1E-1D07F8A2730B}"/>
          </ac:grpSpMkLst>
        </pc:grpChg>
        <pc:grpChg chg="add del">
          <ac:chgData name="Jelena Djuric" userId="eaeb8a855de02d9c" providerId="Windows Live" clId="Web-{77E0713B-3AE4-48E0-B0CA-F5CB2801E116}" dt="2020-05-29T17:18:29.554" v="4"/>
          <ac:grpSpMkLst>
            <pc:docMk/>
            <pc:sldMk cId="2868892694" sldId="258"/>
            <ac:grpSpMk id="10" creationId="{DFB5D1BB-0703-437B-BD1E-1D07F8A2730B}"/>
          </ac:grpSpMkLst>
        </pc:grpChg>
        <pc:grpChg chg="add del">
          <ac:chgData name="Jelena Djuric" userId="eaeb8a855de02d9c" providerId="Windows Live" clId="Web-{77E0713B-3AE4-48E0-B0CA-F5CB2801E116}" dt="2020-05-29T17:18:50.680" v="8"/>
          <ac:grpSpMkLst>
            <pc:docMk/>
            <pc:sldMk cId="2868892694" sldId="258"/>
            <ac:grpSpMk id="17" creationId="{3F6D81C7-B083-478E-82FE-089A8CB72EB8}"/>
          </ac:grpSpMkLst>
        </pc:grpChg>
        <pc:grpChg chg="add del">
          <ac:chgData name="Jelena Djuric" userId="eaeb8a855de02d9c" providerId="Windows Live" clId="Web-{77E0713B-3AE4-48E0-B0CA-F5CB2801E116}" dt="2020-05-29T17:18:29.554" v="4"/>
          <ac:grpSpMkLst>
            <pc:docMk/>
            <pc:sldMk cId="2868892694" sldId="258"/>
            <ac:grpSpMk id="20" creationId="{647B8492-BC4D-4046-B35A-C38E03494068}"/>
          </ac:grpSpMkLst>
        </pc:grpChg>
        <pc:grpChg chg="add del">
          <ac:chgData name="Jelena Djuric" userId="eaeb8a855de02d9c" providerId="Windows Live" clId="Web-{77E0713B-3AE4-48E0-B0CA-F5CB2801E116}" dt="2020-05-29T17:18:50.680" v="8"/>
          <ac:grpSpMkLst>
            <pc:docMk/>
            <pc:sldMk cId="2868892694" sldId="258"/>
            <ac:grpSpMk id="27" creationId="{A673C096-95AE-4644-B76C-1DF1B667DC44}"/>
          </ac:grpSpMkLst>
        </pc:grpChg>
        <pc:picChg chg="add del mod ord modCrop">
          <ac:chgData name="Jelena Djuric" userId="eaeb8a855de02d9c" providerId="Windows Live" clId="Web-{77E0713B-3AE4-48E0-B0CA-F5CB2801E116}" dt="2020-05-29T17:18:52.930" v="9"/>
          <ac:picMkLst>
            <pc:docMk/>
            <pc:sldMk cId="2868892694" sldId="258"/>
            <ac:picMk id="5" creationId="{99E627CF-5BA6-4CAF-BF8A-1741213FC97A}"/>
          </ac:picMkLst>
        </pc:picChg>
        <pc:picChg chg="add mod ord modCrop">
          <ac:chgData name="Jelena Djuric" userId="eaeb8a855de02d9c" providerId="Windows Live" clId="Web-{77E0713B-3AE4-48E0-B0CA-F5CB2801E116}" dt="2020-05-29T17:19:56.073" v="12"/>
          <ac:picMkLst>
            <pc:docMk/>
            <pc:sldMk cId="2868892694" sldId="258"/>
            <ac:picMk id="6" creationId="{4E77E8AB-0A98-4D93-BA6A-FE5E42FF462A}"/>
          </ac:picMkLst>
        </pc:picChg>
        <pc:cxnChg chg="add del">
          <ac:chgData name="Jelena Djuric" userId="eaeb8a855de02d9c" providerId="Windows Live" clId="Web-{77E0713B-3AE4-48E0-B0CA-F5CB2801E116}" dt="2020-05-29T17:18:42.664" v="6"/>
          <ac:cxnSpMkLst>
            <pc:docMk/>
            <pc:sldMk cId="2868892694" sldId="258"/>
            <ac:cxnSpMk id="8" creationId="{883F92AF-2403-4558-B1D7-72130A1E4BC7}"/>
          </ac:cxnSpMkLst>
        </pc:cxnChg>
        <pc:cxnChg chg="add del">
          <ac:chgData name="Jelena Djuric" userId="eaeb8a855de02d9c" providerId="Windows Live" clId="Web-{77E0713B-3AE4-48E0-B0CA-F5CB2801E116}" dt="2020-05-29T17:18:42.664" v="6"/>
          <ac:cxnSpMkLst>
            <pc:docMk/>
            <pc:sldMk cId="2868892694" sldId="258"/>
            <ac:cxnSpMk id="15" creationId="{8E0602D6-3A81-42F8-AE67-1BAAFC967CB0}"/>
          </ac:cxnSpMkLst>
        </pc:cxnChg>
        <pc:cxnChg chg="add del">
          <ac:chgData name="Jelena Djuric" userId="eaeb8a855de02d9c" providerId="Windows Live" clId="Web-{77E0713B-3AE4-48E0-B0CA-F5CB2801E116}" dt="2020-05-29T17:18:29.554" v="4"/>
          <ac:cxnSpMkLst>
            <pc:docMk/>
            <pc:sldMk cId="2868892694" sldId="258"/>
            <ac:cxnSpMk id="16" creationId="{883F92AF-2403-4558-B1D7-72130A1E4BC7}"/>
          </ac:cxnSpMkLst>
        </pc:cxnChg>
        <pc:cxnChg chg="add del">
          <ac:chgData name="Jelena Djuric" userId="eaeb8a855de02d9c" providerId="Windows Live" clId="Web-{77E0713B-3AE4-48E0-B0CA-F5CB2801E116}" dt="2020-05-29T17:18:50.680" v="8"/>
          <ac:cxnSpMkLst>
            <pc:docMk/>
            <pc:sldMk cId="2868892694" sldId="258"/>
            <ac:cxnSpMk id="19" creationId="{F06B54F2-CD11-4359-A7D6-DA7C76C091A6}"/>
          </ac:cxnSpMkLst>
        </pc:cxnChg>
        <pc:cxnChg chg="add del">
          <ac:chgData name="Jelena Djuric" userId="eaeb8a855de02d9c" providerId="Windows Live" clId="Web-{77E0713B-3AE4-48E0-B0CA-F5CB2801E116}" dt="2020-05-29T17:18:29.554" v="4"/>
          <ac:cxnSpMkLst>
            <pc:docMk/>
            <pc:sldMk cId="2868892694" sldId="258"/>
            <ac:cxnSpMk id="26" creationId="{16652DC1-CA18-4263-AC06-BAB0B05EC783}"/>
          </ac:cxnSpMkLst>
        </pc:cxnChg>
        <pc:cxnChg chg="add del">
          <ac:chgData name="Jelena Djuric" userId="eaeb8a855de02d9c" providerId="Windows Live" clId="Web-{77E0713B-3AE4-48E0-B0CA-F5CB2801E116}" dt="2020-05-29T17:18:50.680" v="8"/>
          <ac:cxnSpMkLst>
            <pc:docMk/>
            <pc:sldMk cId="2868892694" sldId="258"/>
            <ac:cxnSpMk id="28" creationId="{2BE880E9-2B86-4CDB-B5B7-308745CDD19D}"/>
          </ac:cxnSpMkLst>
        </pc:cxnChg>
      </pc:sldChg>
      <pc:sldChg chg="modSp new del">
        <pc:chgData name="Jelena Djuric" userId="eaeb8a855de02d9c" providerId="Windows Live" clId="Web-{77E0713B-3AE4-48E0-B0CA-F5CB2801E116}" dt="2020-05-29T17:38:55.721" v="497"/>
        <pc:sldMkLst>
          <pc:docMk/>
          <pc:sldMk cId="2972068903" sldId="259"/>
        </pc:sldMkLst>
        <pc:spChg chg="mod">
          <ac:chgData name="Jelena Djuric" userId="eaeb8a855de02d9c" providerId="Windows Live" clId="Web-{77E0713B-3AE4-48E0-B0CA-F5CB2801E116}" dt="2020-05-29T17:37:21.202" v="465" actId="14100"/>
          <ac:spMkLst>
            <pc:docMk/>
            <pc:sldMk cId="2972068903" sldId="259"/>
            <ac:spMk id="2" creationId="{C50B66D4-2B71-45CC-A7CD-967818264B47}"/>
          </ac:spMkLst>
        </pc:spChg>
        <pc:spChg chg="mod">
          <ac:chgData name="Jelena Djuric" userId="eaeb8a855de02d9c" providerId="Windows Live" clId="Web-{77E0713B-3AE4-48E0-B0CA-F5CB2801E116}" dt="2020-05-29T17:38:19.938" v="493" actId="20577"/>
          <ac:spMkLst>
            <pc:docMk/>
            <pc:sldMk cId="2972068903" sldId="259"/>
            <ac:spMk id="3" creationId="{12E96065-C530-49B1-922C-AE5EE5B38325}"/>
          </ac:spMkLst>
        </pc:spChg>
      </pc:sldChg>
      <pc:sldChg chg="addSp delSp modSp new mod setBg">
        <pc:chgData name="Jelena Djuric" userId="eaeb8a855de02d9c" providerId="Windows Live" clId="Web-{77E0713B-3AE4-48E0-B0CA-F5CB2801E116}" dt="2020-05-29T17:48:04.772" v="982" actId="14100"/>
        <pc:sldMkLst>
          <pc:docMk/>
          <pc:sldMk cId="3019428915" sldId="259"/>
        </pc:sldMkLst>
        <pc:spChg chg="mod">
          <ac:chgData name="Jelena Djuric" userId="eaeb8a855de02d9c" providerId="Windows Live" clId="Web-{77E0713B-3AE4-48E0-B0CA-F5CB2801E116}" dt="2020-05-29T17:45:29.515" v="824"/>
          <ac:spMkLst>
            <pc:docMk/>
            <pc:sldMk cId="3019428915" sldId="259"/>
            <ac:spMk id="2" creationId="{F9255246-A303-429D-BCEE-16DFD9594D48}"/>
          </ac:spMkLst>
        </pc:spChg>
        <pc:spChg chg="mod">
          <ac:chgData name="Jelena Djuric" userId="eaeb8a855de02d9c" providerId="Windows Live" clId="Web-{77E0713B-3AE4-48E0-B0CA-F5CB2801E116}" dt="2020-05-29T17:48:04.772" v="982" actId="14100"/>
          <ac:spMkLst>
            <pc:docMk/>
            <pc:sldMk cId="3019428915" sldId="259"/>
            <ac:spMk id="3" creationId="{A04AA969-F232-4F29-89C3-82C70DEC2C22}"/>
          </ac:spMkLst>
        </pc:spChg>
        <pc:spChg chg="add del">
          <ac:chgData name="Jelena Djuric" userId="eaeb8a855de02d9c" providerId="Windows Live" clId="Web-{77E0713B-3AE4-48E0-B0CA-F5CB2801E116}" dt="2020-05-29T17:45:29.515" v="824"/>
          <ac:spMkLst>
            <pc:docMk/>
            <pc:sldMk cId="3019428915" sldId="259"/>
            <ac:spMk id="5" creationId="{29369C1F-C4A4-40B4-B6E0-2858C840F618}"/>
          </ac:spMkLst>
        </pc:spChg>
        <pc:spChg chg="add del">
          <ac:chgData name="Jelena Djuric" userId="eaeb8a855de02d9c" providerId="Windows Live" clId="Web-{77E0713B-3AE4-48E0-B0CA-F5CB2801E116}" dt="2020-05-29T17:45:21.999" v="822"/>
          <ac:spMkLst>
            <pc:docMk/>
            <pc:sldMk cId="3019428915" sldId="259"/>
            <ac:spMk id="8" creationId="{52723366-C73B-4ED6-ADEF-29911C6BC55F}"/>
          </ac:spMkLst>
        </pc:spChg>
        <pc:spChg chg="add del">
          <ac:chgData name="Jelena Djuric" userId="eaeb8a855de02d9c" providerId="Windows Live" clId="Web-{77E0713B-3AE4-48E0-B0CA-F5CB2801E116}" dt="2020-05-29T17:45:21.999" v="822"/>
          <ac:spMkLst>
            <pc:docMk/>
            <pc:sldMk cId="3019428915" sldId="259"/>
            <ac:spMk id="10" creationId="{847A4152-8E41-4D1C-B88C-57C5C430A69E}"/>
          </ac:spMkLst>
        </pc:spChg>
        <pc:spChg chg="add del">
          <ac:chgData name="Jelena Djuric" userId="eaeb8a855de02d9c" providerId="Windows Live" clId="Web-{77E0713B-3AE4-48E0-B0CA-F5CB2801E116}" dt="2020-05-29T17:45:21.999" v="822"/>
          <ac:spMkLst>
            <pc:docMk/>
            <pc:sldMk cId="3019428915" sldId="259"/>
            <ac:spMk id="12" creationId="{999F76F5-72D4-4814-9169-8F535AEEB809}"/>
          </ac:spMkLst>
        </pc:spChg>
        <pc:spChg chg="add del">
          <ac:chgData name="Jelena Djuric" userId="eaeb8a855de02d9c" providerId="Windows Live" clId="Web-{77E0713B-3AE4-48E0-B0CA-F5CB2801E116}" dt="2020-05-29T17:45:21.999" v="822"/>
          <ac:spMkLst>
            <pc:docMk/>
            <pc:sldMk cId="3019428915" sldId="259"/>
            <ac:spMk id="14" creationId="{C6202988-4466-42C5-B33A-AFABF051B4FE}"/>
          </ac:spMkLst>
        </pc:spChg>
        <pc:picChg chg="add del">
          <ac:chgData name="Jelena Djuric" userId="eaeb8a855de02d9c" providerId="Windows Live" clId="Web-{77E0713B-3AE4-48E0-B0CA-F5CB2801E116}" dt="2020-05-29T17:45:29.515" v="824"/>
          <ac:picMkLst>
            <pc:docMk/>
            <pc:sldMk cId="3019428915" sldId="259"/>
            <ac:picMk id="6" creationId="{D2C6A0EE-D2D9-448F-B083-7DEEB674BA77}"/>
          </ac:picMkLst>
        </pc:picChg>
        <pc:cxnChg chg="add del">
          <ac:chgData name="Jelena Djuric" userId="eaeb8a855de02d9c" providerId="Windows Live" clId="Web-{77E0713B-3AE4-48E0-B0CA-F5CB2801E116}" dt="2020-05-29T17:45:29.515" v="824"/>
          <ac:cxnSpMkLst>
            <pc:docMk/>
            <pc:sldMk cId="3019428915" sldId="259"/>
            <ac:cxnSpMk id="7" creationId="{96DC9B3E-DC68-4FF2-9781-CB1E626F5526}"/>
          </ac:cxnSpMkLst>
        </pc:cxnChg>
      </pc:sldChg>
      <pc:sldChg chg="modSp new del">
        <pc:chgData name="Jelena Djuric" userId="eaeb8a855de02d9c" providerId="Windows Live" clId="Web-{77E0713B-3AE4-48E0-B0CA-F5CB2801E116}" dt="2020-05-29T17:49:52.899" v="988"/>
        <pc:sldMkLst>
          <pc:docMk/>
          <pc:sldMk cId="511563406" sldId="260"/>
        </pc:sldMkLst>
        <pc:spChg chg="mod">
          <ac:chgData name="Jelena Djuric" userId="eaeb8a855de02d9c" providerId="Windows Live" clId="Web-{77E0713B-3AE4-48E0-B0CA-F5CB2801E116}" dt="2020-05-29T17:49:39.508" v="986" actId="14100"/>
          <ac:spMkLst>
            <pc:docMk/>
            <pc:sldMk cId="511563406" sldId="260"/>
            <ac:spMk id="2" creationId="{286AD929-70AD-431E-B3E0-042F365CBA8B}"/>
          </ac:spMkLst>
        </pc:spChg>
      </pc:sldChg>
      <pc:sldChg chg="modSp new del mod modClrScheme chgLayout">
        <pc:chgData name="Jelena Djuric" userId="eaeb8a855de02d9c" providerId="Windows Live" clId="Web-{77E0713B-3AE4-48E0-B0CA-F5CB2801E116}" dt="2020-05-29T17:41:49.930" v="560"/>
        <pc:sldMkLst>
          <pc:docMk/>
          <pc:sldMk cId="1198295309" sldId="260"/>
        </pc:sldMkLst>
        <pc:spChg chg="mod ord">
          <ac:chgData name="Jelena Djuric" userId="eaeb8a855de02d9c" providerId="Windows Live" clId="Web-{77E0713B-3AE4-48E0-B0CA-F5CB2801E116}" dt="2020-05-29T17:41:43.476" v="557" actId="20577"/>
          <ac:spMkLst>
            <pc:docMk/>
            <pc:sldMk cId="1198295309" sldId="260"/>
            <ac:spMk id="2" creationId="{5B0A6A1C-A9AD-47CD-B279-41DDC05225FF}"/>
          </ac:spMkLst>
        </pc:spChg>
      </pc:sldChg>
      <pc:sldChg chg="addSp modSp new">
        <pc:chgData name="Jelena Djuric" userId="eaeb8a855de02d9c" providerId="Windows Live" clId="Web-{77E0713B-3AE4-48E0-B0CA-F5CB2801E116}" dt="2020-05-29T17:52:22.842" v="1051" actId="20577"/>
        <pc:sldMkLst>
          <pc:docMk/>
          <pc:sldMk cId="55797448" sldId="261"/>
        </pc:sldMkLst>
        <pc:spChg chg="add mod">
          <ac:chgData name="Jelena Djuric" userId="eaeb8a855de02d9c" providerId="Windows Live" clId="Web-{77E0713B-3AE4-48E0-B0CA-F5CB2801E116}" dt="2020-05-29T17:52:22.842" v="1051" actId="20577"/>
          <ac:spMkLst>
            <pc:docMk/>
            <pc:sldMk cId="55797448" sldId="261"/>
            <ac:spMk id="2" creationId="{443C3F29-2460-4837-ABBD-6E498D4E0134}"/>
          </ac:spMkLst>
        </pc:spChg>
      </pc:sldChg>
    </pc:docChg>
  </pc:docChgLst>
  <pc:docChgLst>
    <pc:chgData name="Jelena Djuric" userId="eaeb8a855de02d9c" providerId="Windows Live" clId="Web-{9780CD6F-739B-4C0A-8E6F-CD4F5181B59B}"/>
    <pc:docChg chg="addSld modSld addMainMaster delMainMaster">
      <pc:chgData name="Jelena Djuric" userId="eaeb8a855de02d9c" providerId="Windows Live" clId="Web-{9780CD6F-739B-4C0A-8E6F-CD4F5181B59B}" dt="2020-05-29T14:02:33.677" v="86" actId="20577"/>
      <pc:docMkLst>
        <pc:docMk/>
      </pc:docMkLst>
      <pc:sldChg chg="addSp delSp modSp mod setBg modClrScheme chgLayout">
        <pc:chgData name="Jelena Djuric" userId="eaeb8a855de02d9c" providerId="Windows Live" clId="Web-{9780CD6F-739B-4C0A-8E6F-CD4F5181B59B}" dt="2020-05-29T14:02:33.677" v="85" actId="20577"/>
        <pc:sldMkLst>
          <pc:docMk/>
          <pc:sldMk cId="2290475726" sldId="256"/>
        </pc:sldMkLst>
        <pc:spChg chg="mod ord">
          <ac:chgData name="Jelena Djuric" userId="eaeb8a855de02d9c" providerId="Windows Live" clId="Web-{9780CD6F-739B-4C0A-8E6F-CD4F5181B59B}" dt="2020-05-29T14:02:11.631" v="42" actId="20577"/>
          <ac:spMkLst>
            <pc:docMk/>
            <pc:sldMk cId="2290475726" sldId="256"/>
            <ac:spMk id="2" creationId="{00000000-0000-0000-0000-000000000000}"/>
          </ac:spMkLst>
        </pc:spChg>
        <pc:spChg chg="mod ord">
          <ac:chgData name="Jelena Djuric" userId="eaeb8a855de02d9c" providerId="Windows Live" clId="Web-{9780CD6F-739B-4C0A-8E6F-CD4F5181B59B}" dt="2020-05-29T14:02:33.677" v="85" actId="20577"/>
          <ac:spMkLst>
            <pc:docMk/>
            <pc:sldMk cId="2290475726" sldId="256"/>
            <ac:spMk id="3" creationId="{00000000-0000-0000-0000-000000000000}"/>
          </ac:spMkLst>
        </pc:spChg>
        <pc:spChg chg="add del">
          <ac:chgData name="Jelena Djuric" userId="eaeb8a855de02d9c" providerId="Windows Live" clId="Web-{9780CD6F-739B-4C0A-8E6F-CD4F5181B59B}" dt="2020-05-29T13:53:11.428" v="9"/>
          <ac:spMkLst>
            <pc:docMk/>
            <pc:sldMk cId="2290475726" sldId="256"/>
            <ac:spMk id="8" creationId="{22C7FDF9-C2A1-45C5-A49B-8B1CA2A3C05B}"/>
          </ac:spMkLst>
        </pc:spChg>
        <pc:spChg chg="add">
          <ac:chgData name="Jelena Djuric" userId="eaeb8a855de02d9c" providerId="Windows Live" clId="Web-{9780CD6F-739B-4C0A-8E6F-CD4F5181B59B}" dt="2020-05-29T13:53:11.428" v="9"/>
          <ac:spMkLst>
            <pc:docMk/>
            <pc:sldMk cId="2290475726" sldId="256"/>
            <ac:spMk id="17" creationId="{3D6DABB5-1FC3-4E21-AC84-4685B03C9F93}"/>
          </ac:spMkLst>
        </pc:spChg>
        <pc:spChg chg="add">
          <ac:chgData name="Jelena Djuric" userId="eaeb8a855de02d9c" providerId="Windows Live" clId="Web-{9780CD6F-739B-4C0A-8E6F-CD4F5181B59B}" dt="2020-05-29T13:53:11.428" v="9"/>
          <ac:spMkLst>
            <pc:docMk/>
            <pc:sldMk cId="2290475726" sldId="256"/>
            <ac:spMk id="19" creationId="{FC5790B5-250E-45E6-A05D-C3D1D459BC9D}"/>
          </ac:spMkLst>
        </pc:spChg>
        <pc:grpChg chg="add">
          <ac:chgData name="Jelena Djuric" userId="eaeb8a855de02d9c" providerId="Windows Live" clId="Web-{9780CD6F-739B-4C0A-8E6F-CD4F5181B59B}" dt="2020-05-29T13:53:11.428" v="9"/>
          <ac:grpSpMkLst>
            <pc:docMk/>
            <pc:sldMk cId="2290475726" sldId="256"/>
            <ac:grpSpMk id="21" creationId="{68158C4B-1BFE-4F6D-B2C1-0066FA11935A}"/>
          </ac:grpSpMkLst>
        </pc:grpChg>
        <pc:picChg chg="add del">
          <ac:chgData name="Jelena Djuric" userId="eaeb8a855de02d9c" providerId="Windows Live" clId="Web-{9780CD6F-739B-4C0A-8E6F-CD4F5181B59B}" dt="2020-05-29T13:53:11.428" v="9"/>
          <ac:picMkLst>
            <pc:docMk/>
            <pc:sldMk cId="2290475726" sldId="256"/>
            <ac:picMk id="10" creationId="{8D8988FF-4B5F-49A9-BB7F-B49C1610F1B4}"/>
          </ac:picMkLst>
        </pc:picChg>
        <pc:cxnChg chg="add del">
          <ac:chgData name="Jelena Djuric" userId="eaeb8a855de02d9c" providerId="Windows Live" clId="Web-{9780CD6F-739B-4C0A-8E6F-CD4F5181B59B}" dt="2020-05-29T13:53:11.428" v="9"/>
          <ac:cxnSpMkLst>
            <pc:docMk/>
            <pc:sldMk cId="2290475726" sldId="256"/>
            <ac:cxnSpMk id="12" creationId="{CE580401-353D-4D90-9CA7-316BFD718E5C}"/>
          </ac:cxnSpMkLst>
        </pc:cxnChg>
        <pc:cxnChg chg="add">
          <ac:chgData name="Jelena Djuric" userId="eaeb8a855de02d9c" providerId="Windows Live" clId="Web-{9780CD6F-739B-4C0A-8E6F-CD4F5181B59B}" dt="2020-05-29T13:53:11.428" v="9"/>
          <ac:cxnSpMkLst>
            <pc:docMk/>
            <pc:sldMk cId="2290475726" sldId="256"/>
            <ac:cxnSpMk id="27" creationId="{14319AF2-886A-4C5D-B34C-17FCB0267EEB}"/>
          </ac:cxnSpMkLst>
        </pc:cxnChg>
      </pc:sldChg>
      <pc:sldChg chg="modSp new mod modClrScheme modShow chgLayout">
        <pc:chgData name="Jelena Djuric" userId="eaeb8a855de02d9c" providerId="Windows Live" clId="Web-{9780CD6F-739B-4C0A-8E6F-CD4F5181B59B}" dt="2020-05-29T13:52:25.663" v="5"/>
        <pc:sldMkLst>
          <pc:docMk/>
          <pc:sldMk cId="3389586033" sldId="257"/>
        </pc:sldMkLst>
        <pc:spChg chg="mod ord">
          <ac:chgData name="Jelena Djuric" userId="eaeb8a855de02d9c" providerId="Windows Live" clId="Web-{9780CD6F-739B-4C0A-8E6F-CD4F5181B59B}" dt="2020-05-29T13:52:25.663" v="5"/>
          <ac:spMkLst>
            <pc:docMk/>
            <pc:sldMk cId="3389586033" sldId="257"/>
            <ac:spMk id="2" creationId="{FA17832E-9995-4382-B8DB-4E4D5638523D}"/>
          </ac:spMkLst>
        </pc:spChg>
        <pc:spChg chg="mod ord">
          <ac:chgData name="Jelena Djuric" userId="eaeb8a855de02d9c" providerId="Windows Live" clId="Web-{9780CD6F-739B-4C0A-8E6F-CD4F5181B59B}" dt="2020-05-29T13:52:25.663" v="5"/>
          <ac:spMkLst>
            <pc:docMk/>
            <pc:sldMk cId="3389586033" sldId="257"/>
            <ac:spMk id="3" creationId="{190C908C-92D2-488F-BE41-A32E02DC7F03}"/>
          </ac:spMkLst>
        </pc:spChg>
        <pc:spChg chg="mod ord">
          <ac:chgData name="Jelena Djuric" userId="eaeb8a855de02d9c" providerId="Windows Live" clId="Web-{9780CD6F-739B-4C0A-8E6F-CD4F5181B59B}" dt="2020-05-29T13:52:25.663" v="5"/>
          <ac:spMkLst>
            <pc:docMk/>
            <pc:sldMk cId="3389586033" sldId="257"/>
            <ac:spMk id="4" creationId="{DDCC4A7C-969B-4509-88A2-81BF26967715}"/>
          </ac:spMkLst>
        </pc:spChg>
      </pc:sldChg>
      <pc:sldMasterChg chg="del delSldLayout">
        <pc:chgData name="Jelena Djuric" userId="eaeb8a855de02d9c" providerId="Windows Live" clId="Web-{9780CD6F-739B-4C0A-8E6F-CD4F5181B59B}" dt="2020-05-29T13:50:22.960" v="2"/>
        <pc:sldMasterMkLst>
          <pc:docMk/>
          <pc:sldMasterMk cId="0" sldId="2147483744"/>
        </pc:sldMasterMkLst>
        <pc:sldLayoutChg chg="del">
          <pc:chgData name="Jelena Djuric" userId="eaeb8a855de02d9c" providerId="Windows Live" clId="Web-{9780CD6F-739B-4C0A-8E6F-CD4F5181B59B}" dt="2020-05-29T13:50:22.960" v="2"/>
          <pc:sldLayoutMkLst>
            <pc:docMk/>
            <pc:sldMasterMk cId="0" sldId="2147483744"/>
            <pc:sldLayoutMk cId="0" sldId="2147483745"/>
          </pc:sldLayoutMkLst>
        </pc:sldLayoutChg>
        <pc:sldLayoutChg chg="del">
          <pc:chgData name="Jelena Djuric" userId="eaeb8a855de02d9c" providerId="Windows Live" clId="Web-{9780CD6F-739B-4C0A-8E6F-CD4F5181B59B}" dt="2020-05-29T13:50:22.960" v="2"/>
          <pc:sldLayoutMkLst>
            <pc:docMk/>
            <pc:sldMasterMk cId="0" sldId="2147483744"/>
            <pc:sldLayoutMk cId="0" sldId="2147483746"/>
          </pc:sldLayoutMkLst>
        </pc:sldLayoutChg>
        <pc:sldLayoutChg chg="del">
          <pc:chgData name="Jelena Djuric" userId="eaeb8a855de02d9c" providerId="Windows Live" clId="Web-{9780CD6F-739B-4C0A-8E6F-CD4F5181B59B}" dt="2020-05-29T13:50:22.960" v="2"/>
          <pc:sldLayoutMkLst>
            <pc:docMk/>
            <pc:sldMasterMk cId="0" sldId="2147483744"/>
            <pc:sldLayoutMk cId="0" sldId="2147483747"/>
          </pc:sldLayoutMkLst>
        </pc:sldLayoutChg>
        <pc:sldLayoutChg chg="del">
          <pc:chgData name="Jelena Djuric" userId="eaeb8a855de02d9c" providerId="Windows Live" clId="Web-{9780CD6F-739B-4C0A-8E6F-CD4F5181B59B}" dt="2020-05-29T13:50:22.960" v="2"/>
          <pc:sldLayoutMkLst>
            <pc:docMk/>
            <pc:sldMasterMk cId="0" sldId="2147483744"/>
            <pc:sldLayoutMk cId="0" sldId="2147483748"/>
          </pc:sldLayoutMkLst>
        </pc:sldLayoutChg>
        <pc:sldLayoutChg chg="del">
          <pc:chgData name="Jelena Djuric" userId="eaeb8a855de02d9c" providerId="Windows Live" clId="Web-{9780CD6F-739B-4C0A-8E6F-CD4F5181B59B}" dt="2020-05-29T13:50:22.960" v="2"/>
          <pc:sldLayoutMkLst>
            <pc:docMk/>
            <pc:sldMasterMk cId="0" sldId="2147483744"/>
            <pc:sldLayoutMk cId="0" sldId="2147483749"/>
          </pc:sldLayoutMkLst>
        </pc:sldLayoutChg>
        <pc:sldLayoutChg chg="del">
          <pc:chgData name="Jelena Djuric" userId="eaeb8a855de02d9c" providerId="Windows Live" clId="Web-{9780CD6F-739B-4C0A-8E6F-CD4F5181B59B}" dt="2020-05-29T13:50:22.960" v="2"/>
          <pc:sldLayoutMkLst>
            <pc:docMk/>
            <pc:sldMasterMk cId="0" sldId="2147483744"/>
            <pc:sldLayoutMk cId="0" sldId="2147483750"/>
          </pc:sldLayoutMkLst>
        </pc:sldLayoutChg>
        <pc:sldLayoutChg chg="del">
          <pc:chgData name="Jelena Djuric" userId="eaeb8a855de02d9c" providerId="Windows Live" clId="Web-{9780CD6F-739B-4C0A-8E6F-CD4F5181B59B}" dt="2020-05-29T13:50:22.960" v="2"/>
          <pc:sldLayoutMkLst>
            <pc:docMk/>
            <pc:sldMasterMk cId="0" sldId="2147483744"/>
            <pc:sldLayoutMk cId="0" sldId="2147483751"/>
          </pc:sldLayoutMkLst>
        </pc:sldLayoutChg>
        <pc:sldLayoutChg chg="del">
          <pc:chgData name="Jelena Djuric" userId="eaeb8a855de02d9c" providerId="Windows Live" clId="Web-{9780CD6F-739B-4C0A-8E6F-CD4F5181B59B}" dt="2020-05-29T13:50:22.960" v="2"/>
          <pc:sldLayoutMkLst>
            <pc:docMk/>
            <pc:sldMasterMk cId="0" sldId="2147483744"/>
            <pc:sldLayoutMk cId="0" sldId="2147483752"/>
          </pc:sldLayoutMkLst>
        </pc:sldLayoutChg>
        <pc:sldLayoutChg chg="del">
          <pc:chgData name="Jelena Djuric" userId="eaeb8a855de02d9c" providerId="Windows Live" clId="Web-{9780CD6F-739B-4C0A-8E6F-CD4F5181B59B}" dt="2020-05-29T13:50:22.960" v="2"/>
          <pc:sldLayoutMkLst>
            <pc:docMk/>
            <pc:sldMasterMk cId="0" sldId="2147483744"/>
            <pc:sldLayoutMk cId="0" sldId="2147483753"/>
          </pc:sldLayoutMkLst>
        </pc:sldLayoutChg>
        <pc:sldLayoutChg chg="del">
          <pc:chgData name="Jelena Djuric" userId="eaeb8a855de02d9c" providerId="Windows Live" clId="Web-{9780CD6F-739B-4C0A-8E6F-CD4F5181B59B}" dt="2020-05-29T13:50:22.960" v="2"/>
          <pc:sldLayoutMkLst>
            <pc:docMk/>
            <pc:sldMasterMk cId="0" sldId="2147483744"/>
            <pc:sldLayoutMk cId="0" sldId="2147483754"/>
          </pc:sldLayoutMkLst>
        </pc:sldLayoutChg>
        <pc:sldLayoutChg chg="del">
          <pc:chgData name="Jelena Djuric" userId="eaeb8a855de02d9c" providerId="Windows Live" clId="Web-{9780CD6F-739B-4C0A-8E6F-CD4F5181B59B}" dt="2020-05-29T13:50:22.960" v="2"/>
          <pc:sldLayoutMkLst>
            <pc:docMk/>
            <pc:sldMasterMk cId="0" sldId="2147483744"/>
            <pc:sldLayoutMk cId="0" sldId="2147483755"/>
          </pc:sldLayoutMkLst>
        </pc:sldLayoutChg>
      </pc:sldMasterChg>
      <pc:sldMasterChg chg="add del addSldLayout delSldLayout modSldLayout">
        <pc:chgData name="Jelena Djuric" userId="eaeb8a855de02d9c" providerId="Windows Live" clId="Web-{9780CD6F-739B-4C0A-8E6F-CD4F5181B59B}" dt="2020-05-29T13:52:18.553" v="3"/>
        <pc:sldMasterMkLst>
          <pc:docMk/>
          <pc:sldMasterMk cId="848111777" sldId="2147483756"/>
        </pc:sldMasterMkLst>
        <pc:sldLayoutChg chg="add del mod replId">
          <pc:chgData name="Jelena Djuric" userId="eaeb8a855de02d9c" providerId="Windows Live" clId="Web-{9780CD6F-739B-4C0A-8E6F-CD4F5181B59B}" dt="2020-05-29T13:52:18.553" v="3"/>
          <pc:sldLayoutMkLst>
            <pc:docMk/>
            <pc:sldMasterMk cId="848111777" sldId="2147483756"/>
            <pc:sldLayoutMk cId="1565900240" sldId="2147483757"/>
          </pc:sldLayoutMkLst>
        </pc:sldLayoutChg>
        <pc:sldLayoutChg chg="add del mod replId">
          <pc:chgData name="Jelena Djuric" userId="eaeb8a855de02d9c" providerId="Windows Live" clId="Web-{9780CD6F-739B-4C0A-8E6F-CD4F5181B59B}" dt="2020-05-29T13:52:18.553" v="3"/>
          <pc:sldLayoutMkLst>
            <pc:docMk/>
            <pc:sldMasterMk cId="848111777" sldId="2147483756"/>
            <pc:sldLayoutMk cId="4061323738" sldId="2147483758"/>
          </pc:sldLayoutMkLst>
        </pc:sldLayoutChg>
        <pc:sldLayoutChg chg="add del mod replId">
          <pc:chgData name="Jelena Djuric" userId="eaeb8a855de02d9c" providerId="Windows Live" clId="Web-{9780CD6F-739B-4C0A-8E6F-CD4F5181B59B}" dt="2020-05-29T13:52:18.553" v="3"/>
          <pc:sldLayoutMkLst>
            <pc:docMk/>
            <pc:sldMasterMk cId="848111777" sldId="2147483756"/>
            <pc:sldLayoutMk cId="4020895770" sldId="2147483759"/>
          </pc:sldLayoutMkLst>
        </pc:sldLayoutChg>
        <pc:sldLayoutChg chg="add del mod replId">
          <pc:chgData name="Jelena Djuric" userId="eaeb8a855de02d9c" providerId="Windows Live" clId="Web-{9780CD6F-739B-4C0A-8E6F-CD4F5181B59B}" dt="2020-05-29T13:52:18.553" v="3"/>
          <pc:sldLayoutMkLst>
            <pc:docMk/>
            <pc:sldMasterMk cId="848111777" sldId="2147483756"/>
            <pc:sldLayoutMk cId="228099621" sldId="2147483760"/>
          </pc:sldLayoutMkLst>
        </pc:sldLayoutChg>
        <pc:sldLayoutChg chg="add del mod replId">
          <pc:chgData name="Jelena Djuric" userId="eaeb8a855de02d9c" providerId="Windows Live" clId="Web-{9780CD6F-739B-4C0A-8E6F-CD4F5181B59B}" dt="2020-05-29T13:52:18.553" v="3"/>
          <pc:sldLayoutMkLst>
            <pc:docMk/>
            <pc:sldMasterMk cId="848111777" sldId="2147483756"/>
            <pc:sldLayoutMk cId="3627003233" sldId="2147483761"/>
          </pc:sldLayoutMkLst>
        </pc:sldLayoutChg>
        <pc:sldLayoutChg chg="add del mod replId">
          <pc:chgData name="Jelena Djuric" userId="eaeb8a855de02d9c" providerId="Windows Live" clId="Web-{9780CD6F-739B-4C0A-8E6F-CD4F5181B59B}" dt="2020-05-29T13:52:18.553" v="3"/>
          <pc:sldLayoutMkLst>
            <pc:docMk/>
            <pc:sldMasterMk cId="848111777" sldId="2147483756"/>
            <pc:sldLayoutMk cId="3369331054" sldId="2147483762"/>
          </pc:sldLayoutMkLst>
        </pc:sldLayoutChg>
        <pc:sldLayoutChg chg="add del mod replId">
          <pc:chgData name="Jelena Djuric" userId="eaeb8a855de02d9c" providerId="Windows Live" clId="Web-{9780CD6F-739B-4C0A-8E6F-CD4F5181B59B}" dt="2020-05-29T13:52:18.553" v="3"/>
          <pc:sldLayoutMkLst>
            <pc:docMk/>
            <pc:sldMasterMk cId="848111777" sldId="2147483756"/>
            <pc:sldLayoutMk cId="2301456327" sldId="2147483763"/>
          </pc:sldLayoutMkLst>
        </pc:sldLayoutChg>
        <pc:sldLayoutChg chg="add del mod replId">
          <pc:chgData name="Jelena Djuric" userId="eaeb8a855de02d9c" providerId="Windows Live" clId="Web-{9780CD6F-739B-4C0A-8E6F-CD4F5181B59B}" dt="2020-05-29T13:52:18.553" v="3"/>
          <pc:sldLayoutMkLst>
            <pc:docMk/>
            <pc:sldMasterMk cId="848111777" sldId="2147483756"/>
            <pc:sldLayoutMk cId="1374682035" sldId="2147483764"/>
          </pc:sldLayoutMkLst>
        </pc:sldLayoutChg>
        <pc:sldLayoutChg chg="add del mod replId">
          <pc:chgData name="Jelena Djuric" userId="eaeb8a855de02d9c" providerId="Windows Live" clId="Web-{9780CD6F-739B-4C0A-8E6F-CD4F5181B59B}" dt="2020-05-29T13:52:18.553" v="3"/>
          <pc:sldLayoutMkLst>
            <pc:docMk/>
            <pc:sldMasterMk cId="848111777" sldId="2147483756"/>
            <pc:sldLayoutMk cId="1561590938" sldId="2147483765"/>
          </pc:sldLayoutMkLst>
        </pc:sldLayoutChg>
        <pc:sldLayoutChg chg="add del mod replId">
          <pc:chgData name="Jelena Djuric" userId="eaeb8a855de02d9c" providerId="Windows Live" clId="Web-{9780CD6F-739B-4C0A-8E6F-CD4F5181B59B}" dt="2020-05-29T13:52:18.553" v="3"/>
          <pc:sldLayoutMkLst>
            <pc:docMk/>
            <pc:sldMasterMk cId="848111777" sldId="2147483756"/>
            <pc:sldLayoutMk cId="2187565749" sldId="2147483766"/>
          </pc:sldLayoutMkLst>
        </pc:sldLayoutChg>
        <pc:sldLayoutChg chg="add del mod replId">
          <pc:chgData name="Jelena Djuric" userId="eaeb8a855de02d9c" providerId="Windows Live" clId="Web-{9780CD6F-739B-4C0A-8E6F-CD4F5181B59B}" dt="2020-05-29T13:52:18.553" v="3"/>
          <pc:sldLayoutMkLst>
            <pc:docMk/>
            <pc:sldMasterMk cId="848111777" sldId="2147483756"/>
            <pc:sldLayoutMk cId="6644918" sldId="2147483767"/>
          </pc:sldLayoutMkLst>
        </pc:sldLayoutChg>
        <pc:sldLayoutChg chg="add del mod replId">
          <pc:chgData name="Jelena Djuric" userId="eaeb8a855de02d9c" providerId="Windows Live" clId="Web-{9780CD6F-739B-4C0A-8E6F-CD4F5181B59B}" dt="2020-05-29T13:52:18.553" v="3"/>
          <pc:sldLayoutMkLst>
            <pc:docMk/>
            <pc:sldMasterMk cId="848111777" sldId="2147483756"/>
            <pc:sldLayoutMk cId="2447204592" sldId="2147483768"/>
          </pc:sldLayoutMkLst>
        </pc:sldLayoutChg>
        <pc:sldLayoutChg chg="add del mod replId">
          <pc:chgData name="Jelena Djuric" userId="eaeb8a855de02d9c" providerId="Windows Live" clId="Web-{9780CD6F-739B-4C0A-8E6F-CD4F5181B59B}" dt="2020-05-29T13:52:18.553" v="3"/>
          <pc:sldLayoutMkLst>
            <pc:docMk/>
            <pc:sldMasterMk cId="848111777" sldId="2147483756"/>
            <pc:sldLayoutMk cId="1775868167" sldId="2147483769"/>
          </pc:sldLayoutMkLst>
        </pc:sldLayoutChg>
        <pc:sldLayoutChg chg="add del mod replId">
          <pc:chgData name="Jelena Djuric" userId="eaeb8a855de02d9c" providerId="Windows Live" clId="Web-{9780CD6F-739B-4C0A-8E6F-CD4F5181B59B}" dt="2020-05-29T13:52:18.553" v="3"/>
          <pc:sldLayoutMkLst>
            <pc:docMk/>
            <pc:sldMasterMk cId="848111777" sldId="2147483756"/>
            <pc:sldLayoutMk cId="1444207237" sldId="2147483770"/>
          </pc:sldLayoutMkLst>
        </pc:sldLayoutChg>
        <pc:sldLayoutChg chg="add del mod replId">
          <pc:chgData name="Jelena Djuric" userId="eaeb8a855de02d9c" providerId="Windows Live" clId="Web-{9780CD6F-739B-4C0A-8E6F-CD4F5181B59B}" dt="2020-05-29T13:52:18.553" v="3"/>
          <pc:sldLayoutMkLst>
            <pc:docMk/>
            <pc:sldMasterMk cId="848111777" sldId="2147483756"/>
            <pc:sldLayoutMk cId="1980182147" sldId="2147483771"/>
          </pc:sldLayoutMkLst>
        </pc:sldLayoutChg>
        <pc:sldLayoutChg chg="add del mod replId">
          <pc:chgData name="Jelena Djuric" userId="eaeb8a855de02d9c" providerId="Windows Live" clId="Web-{9780CD6F-739B-4C0A-8E6F-CD4F5181B59B}" dt="2020-05-29T13:52:18.553" v="3"/>
          <pc:sldLayoutMkLst>
            <pc:docMk/>
            <pc:sldMasterMk cId="848111777" sldId="2147483756"/>
            <pc:sldLayoutMk cId="4208053612" sldId="2147483772"/>
          </pc:sldLayoutMkLst>
        </pc:sldLayoutChg>
        <pc:sldLayoutChg chg="add del mod replId">
          <pc:chgData name="Jelena Djuric" userId="eaeb8a855de02d9c" providerId="Windows Live" clId="Web-{9780CD6F-739B-4C0A-8E6F-CD4F5181B59B}" dt="2020-05-29T13:52:18.553" v="3"/>
          <pc:sldLayoutMkLst>
            <pc:docMk/>
            <pc:sldMasterMk cId="848111777" sldId="2147483756"/>
            <pc:sldLayoutMk cId="1685046967" sldId="2147483773"/>
          </pc:sldLayoutMkLst>
        </pc:sldLayoutChg>
      </pc:sldMasterChg>
      <pc:sldMasterChg chg="add del addSldLayout delSldLayout modSldLayout">
        <pc:chgData name="Jelena Djuric" userId="eaeb8a855de02d9c" providerId="Windows Live" clId="Web-{9780CD6F-739B-4C0A-8E6F-CD4F5181B59B}" dt="2020-05-29T13:52:22.866" v="4"/>
        <pc:sldMasterMkLst>
          <pc:docMk/>
          <pc:sldMasterMk cId="3004120454" sldId="2147483774"/>
        </pc:sldMasterMkLst>
        <pc:sldLayoutChg chg="add del mod replId">
          <pc:chgData name="Jelena Djuric" userId="eaeb8a855de02d9c" providerId="Windows Live" clId="Web-{9780CD6F-739B-4C0A-8E6F-CD4F5181B59B}" dt="2020-05-29T13:52:22.866" v="4"/>
          <pc:sldLayoutMkLst>
            <pc:docMk/>
            <pc:sldMasterMk cId="3004120454" sldId="2147483774"/>
            <pc:sldLayoutMk cId="2001510954" sldId="2147483775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2.866" v="4"/>
          <pc:sldLayoutMkLst>
            <pc:docMk/>
            <pc:sldMasterMk cId="3004120454" sldId="2147483774"/>
            <pc:sldLayoutMk cId="2205572981" sldId="2147483776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2.866" v="4"/>
          <pc:sldLayoutMkLst>
            <pc:docMk/>
            <pc:sldMasterMk cId="3004120454" sldId="2147483774"/>
            <pc:sldLayoutMk cId="235442501" sldId="2147483777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2.866" v="4"/>
          <pc:sldLayoutMkLst>
            <pc:docMk/>
            <pc:sldMasterMk cId="3004120454" sldId="2147483774"/>
            <pc:sldLayoutMk cId="563941198" sldId="2147483778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2.866" v="4"/>
          <pc:sldLayoutMkLst>
            <pc:docMk/>
            <pc:sldMasterMk cId="3004120454" sldId="2147483774"/>
            <pc:sldLayoutMk cId="1442443934" sldId="2147483779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2.866" v="4"/>
          <pc:sldLayoutMkLst>
            <pc:docMk/>
            <pc:sldMasterMk cId="3004120454" sldId="2147483774"/>
            <pc:sldLayoutMk cId="1903880603" sldId="2147483780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2.866" v="4"/>
          <pc:sldLayoutMkLst>
            <pc:docMk/>
            <pc:sldMasterMk cId="3004120454" sldId="2147483774"/>
            <pc:sldLayoutMk cId="3870654328" sldId="2147483781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2.866" v="4"/>
          <pc:sldLayoutMkLst>
            <pc:docMk/>
            <pc:sldMasterMk cId="3004120454" sldId="2147483774"/>
            <pc:sldLayoutMk cId="4114224333" sldId="2147483782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2.866" v="4"/>
          <pc:sldLayoutMkLst>
            <pc:docMk/>
            <pc:sldMasterMk cId="3004120454" sldId="2147483774"/>
            <pc:sldLayoutMk cId="1039889929" sldId="2147483783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2.866" v="4"/>
          <pc:sldLayoutMkLst>
            <pc:docMk/>
            <pc:sldMasterMk cId="3004120454" sldId="2147483774"/>
            <pc:sldLayoutMk cId="1950026789" sldId="2147483784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2.866" v="4"/>
          <pc:sldLayoutMkLst>
            <pc:docMk/>
            <pc:sldMasterMk cId="3004120454" sldId="2147483774"/>
            <pc:sldLayoutMk cId="3036241350" sldId="2147483785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2.866" v="4"/>
          <pc:sldLayoutMkLst>
            <pc:docMk/>
            <pc:sldMasterMk cId="3004120454" sldId="2147483774"/>
            <pc:sldLayoutMk cId="1979487014" sldId="2147483786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2.866" v="4"/>
          <pc:sldLayoutMkLst>
            <pc:docMk/>
            <pc:sldMasterMk cId="3004120454" sldId="2147483774"/>
            <pc:sldLayoutMk cId="921979581" sldId="2147483787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2.866" v="4"/>
          <pc:sldLayoutMkLst>
            <pc:docMk/>
            <pc:sldMasterMk cId="3004120454" sldId="2147483774"/>
            <pc:sldLayoutMk cId="1418640164" sldId="2147483788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2.866" v="4"/>
          <pc:sldLayoutMkLst>
            <pc:docMk/>
            <pc:sldMasterMk cId="3004120454" sldId="2147483774"/>
            <pc:sldLayoutMk cId="1281728636" sldId="2147483789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2.866" v="4"/>
          <pc:sldLayoutMkLst>
            <pc:docMk/>
            <pc:sldMasterMk cId="3004120454" sldId="2147483774"/>
            <pc:sldLayoutMk cId="3355862912" sldId="2147483790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2.866" v="4"/>
          <pc:sldLayoutMkLst>
            <pc:docMk/>
            <pc:sldMasterMk cId="3004120454" sldId="2147483774"/>
            <pc:sldLayoutMk cId="3526688666" sldId="2147483791"/>
          </pc:sldLayoutMkLst>
        </pc:sldLayoutChg>
      </pc:sldMasterChg>
      <pc:sldMasterChg chg="add del addSldLayout delSldLayout modSldLayout">
        <pc:chgData name="Jelena Djuric" userId="eaeb8a855de02d9c" providerId="Windows Live" clId="Web-{9780CD6F-739B-4C0A-8E6F-CD4F5181B59B}" dt="2020-05-29T13:52:25.663" v="5"/>
        <pc:sldMasterMkLst>
          <pc:docMk/>
          <pc:sldMasterMk cId="2659080306" sldId="2147483792"/>
        </pc:sldMasterMkLst>
        <pc:sldLayoutChg chg="add del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2659080306" sldId="2147483792"/>
            <pc:sldLayoutMk cId="2840821448" sldId="2147483793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2659080306" sldId="2147483792"/>
            <pc:sldLayoutMk cId="2265449431" sldId="2147483794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2659080306" sldId="2147483792"/>
            <pc:sldLayoutMk cId="1985738166" sldId="2147483795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2659080306" sldId="2147483792"/>
            <pc:sldLayoutMk cId="133812946" sldId="2147483796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2659080306" sldId="2147483792"/>
            <pc:sldLayoutMk cId="3254821988" sldId="2147483797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2659080306" sldId="2147483792"/>
            <pc:sldLayoutMk cId="2283202427" sldId="2147483798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2659080306" sldId="2147483792"/>
            <pc:sldLayoutMk cId="291343018" sldId="2147483799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2659080306" sldId="2147483792"/>
            <pc:sldLayoutMk cId="2888661211" sldId="2147483800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2659080306" sldId="2147483792"/>
            <pc:sldLayoutMk cId="2399636903" sldId="2147483801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2659080306" sldId="2147483792"/>
            <pc:sldLayoutMk cId="3945325699" sldId="2147483802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2659080306" sldId="2147483792"/>
            <pc:sldLayoutMk cId="4131406781" sldId="2147483803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2659080306" sldId="2147483792"/>
            <pc:sldLayoutMk cId="1626887318" sldId="2147483804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2659080306" sldId="2147483792"/>
            <pc:sldLayoutMk cId="2326241293" sldId="2147483805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2659080306" sldId="2147483792"/>
            <pc:sldLayoutMk cId="2140194681" sldId="2147483806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2659080306" sldId="2147483792"/>
            <pc:sldLayoutMk cId="659564002" sldId="2147483807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2659080306" sldId="2147483792"/>
            <pc:sldLayoutMk cId="4180746120" sldId="2147483808"/>
          </pc:sldLayoutMkLst>
        </pc:sldLayoutChg>
        <pc:sldLayoutChg chg="add del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2659080306" sldId="2147483792"/>
            <pc:sldLayoutMk cId="641309479" sldId="2147483809"/>
          </pc:sldLayoutMkLst>
        </pc:sldLayoutChg>
      </pc:sldMasterChg>
      <pc:sldMasterChg chg="add addSldLayout modSldLayout">
        <pc:chgData name="Jelena Djuric" userId="eaeb8a855de02d9c" providerId="Windows Live" clId="Web-{9780CD6F-739B-4C0A-8E6F-CD4F5181B59B}" dt="2020-05-29T13:52:25.663" v="5"/>
        <pc:sldMasterMkLst>
          <pc:docMk/>
          <pc:sldMasterMk cId="1593069437" sldId="2147483810"/>
        </pc:sldMasterMkLst>
        <pc:sldLayoutChg chg="add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1593069437" sldId="2147483810"/>
            <pc:sldLayoutMk cId="2439744850" sldId="2147483811"/>
          </pc:sldLayoutMkLst>
        </pc:sldLayoutChg>
        <pc:sldLayoutChg chg="add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1593069437" sldId="2147483810"/>
            <pc:sldLayoutMk cId="1426180315" sldId="2147483812"/>
          </pc:sldLayoutMkLst>
        </pc:sldLayoutChg>
        <pc:sldLayoutChg chg="add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1593069437" sldId="2147483810"/>
            <pc:sldLayoutMk cId="1808005171" sldId="2147483813"/>
          </pc:sldLayoutMkLst>
        </pc:sldLayoutChg>
        <pc:sldLayoutChg chg="add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1593069437" sldId="2147483810"/>
            <pc:sldLayoutMk cId="1683056458" sldId="2147483814"/>
          </pc:sldLayoutMkLst>
        </pc:sldLayoutChg>
        <pc:sldLayoutChg chg="add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1593069437" sldId="2147483810"/>
            <pc:sldLayoutMk cId="1056638484" sldId="2147483815"/>
          </pc:sldLayoutMkLst>
        </pc:sldLayoutChg>
        <pc:sldLayoutChg chg="add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1593069437" sldId="2147483810"/>
            <pc:sldLayoutMk cId="1649943350" sldId="2147483816"/>
          </pc:sldLayoutMkLst>
        </pc:sldLayoutChg>
        <pc:sldLayoutChg chg="add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1593069437" sldId="2147483810"/>
            <pc:sldLayoutMk cId="754266505" sldId="2147483817"/>
          </pc:sldLayoutMkLst>
        </pc:sldLayoutChg>
        <pc:sldLayoutChg chg="add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1593069437" sldId="2147483810"/>
            <pc:sldLayoutMk cId="3996854830" sldId="2147483818"/>
          </pc:sldLayoutMkLst>
        </pc:sldLayoutChg>
        <pc:sldLayoutChg chg="add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1593069437" sldId="2147483810"/>
            <pc:sldLayoutMk cId="612916044" sldId="2147483819"/>
          </pc:sldLayoutMkLst>
        </pc:sldLayoutChg>
        <pc:sldLayoutChg chg="add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1593069437" sldId="2147483810"/>
            <pc:sldLayoutMk cId="2752136641" sldId="2147483820"/>
          </pc:sldLayoutMkLst>
        </pc:sldLayoutChg>
        <pc:sldLayoutChg chg="add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1593069437" sldId="2147483810"/>
            <pc:sldLayoutMk cId="4042423956" sldId="2147483821"/>
          </pc:sldLayoutMkLst>
        </pc:sldLayoutChg>
        <pc:sldLayoutChg chg="add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1593069437" sldId="2147483810"/>
            <pc:sldLayoutMk cId="1320454506" sldId="2147483822"/>
          </pc:sldLayoutMkLst>
        </pc:sldLayoutChg>
        <pc:sldLayoutChg chg="add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1593069437" sldId="2147483810"/>
            <pc:sldLayoutMk cId="888132404" sldId="2147483823"/>
          </pc:sldLayoutMkLst>
        </pc:sldLayoutChg>
        <pc:sldLayoutChg chg="add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1593069437" sldId="2147483810"/>
            <pc:sldLayoutMk cId="464094738" sldId="2147483824"/>
          </pc:sldLayoutMkLst>
        </pc:sldLayoutChg>
        <pc:sldLayoutChg chg="add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1593069437" sldId="2147483810"/>
            <pc:sldLayoutMk cId="3602510760" sldId="2147483825"/>
          </pc:sldLayoutMkLst>
        </pc:sldLayoutChg>
        <pc:sldLayoutChg chg="add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1593069437" sldId="2147483810"/>
            <pc:sldLayoutMk cId="2818449763" sldId="2147483826"/>
          </pc:sldLayoutMkLst>
        </pc:sldLayoutChg>
        <pc:sldLayoutChg chg="add mod replId">
          <pc:chgData name="Jelena Djuric" userId="eaeb8a855de02d9c" providerId="Windows Live" clId="Web-{9780CD6F-739B-4C0A-8E6F-CD4F5181B59B}" dt="2020-05-29T13:52:25.663" v="5"/>
          <pc:sldLayoutMkLst>
            <pc:docMk/>
            <pc:sldMasterMk cId="1593069437" sldId="2147483810"/>
            <pc:sldLayoutMk cId="102113737" sldId="2147483827"/>
          </pc:sldLayoutMkLst>
        </pc:sldLayoutChg>
      </pc:sldMasterChg>
    </pc:docChg>
  </pc:docChgLst>
  <pc:docChgLst>
    <pc:chgData name="Jelena Djuric" userId="eaeb8a855de02d9c" providerId="Windows Live" clId="Web-{F11A407F-F684-4A49-850B-3906383031FB}"/>
    <pc:docChg chg="delSld modSld">
      <pc:chgData name="Jelena Djuric" userId="eaeb8a855de02d9c" providerId="Windows Live" clId="Web-{F11A407F-F684-4A49-850B-3906383031FB}" dt="2020-05-30T20:37:37.417" v="56"/>
      <pc:docMkLst>
        <pc:docMk/>
      </pc:docMkLst>
      <pc:sldChg chg="addSp delSp modSp">
        <pc:chgData name="Jelena Djuric" userId="eaeb8a855de02d9c" providerId="Windows Live" clId="Web-{F11A407F-F684-4A49-850B-3906383031FB}" dt="2020-05-30T20:37:37.417" v="56"/>
        <pc:sldMkLst>
          <pc:docMk/>
          <pc:sldMk cId="2290475726" sldId="256"/>
        </pc:sldMkLst>
        <pc:spChg chg="mod">
          <ac:chgData name="Jelena Djuric" userId="eaeb8a855de02d9c" providerId="Windows Live" clId="Web-{F11A407F-F684-4A49-850B-3906383031FB}" dt="2020-05-30T20:37:37.417" v="56"/>
          <ac:spMkLst>
            <pc:docMk/>
            <pc:sldMk cId="2290475726" sldId="256"/>
            <ac:spMk id="2" creationId="{00000000-0000-0000-0000-000000000000}"/>
          </ac:spMkLst>
        </pc:spChg>
        <pc:spChg chg="mod">
          <ac:chgData name="Jelena Djuric" userId="eaeb8a855de02d9c" providerId="Windows Live" clId="Web-{F11A407F-F684-4A49-850B-3906383031FB}" dt="2020-05-30T20:37:37.417" v="56"/>
          <ac:spMkLst>
            <pc:docMk/>
            <pc:sldMk cId="2290475726" sldId="256"/>
            <ac:spMk id="3" creationId="{00000000-0000-0000-0000-000000000000}"/>
          </ac:spMkLst>
        </pc:spChg>
        <pc:spChg chg="del">
          <ac:chgData name="Jelena Djuric" userId="eaeb8a855de02d9c" providerId="Windows Live" clId="Web-{F11A407F-F684-4A49-850B-3906383031FB}" dt="2020-05-30T20:35:02.978" v="5"/>
          <ac:spMkLst>
            <pc:docMk/>
            <pc:sldMk cId="2290475726" sldId="256"/>
            <ac:spMk id="17" creationId="{3D6DABB5-1FC3-4E21-AC84-4685B03C9F93}"/>
          </ac:spMkLst>
        </pc:spChg>
        <pc:spChg chg="del">
          <ac:chgData name="Jelena Djuric" userId="eaeb8a855de02d9c" providerId="Windows Live" clId="Web-{F11A407F-F684-4A49-850B-3906383031FB}" dt="2020-05-30T20:35:02.978" v="5"/>
          <ac:spMkLst>
            <pc:docMk/>
            <pc:sldMk cId="2290475726" sldId="256"/>
            <ac:spMk id="19" creationId="{FC5790B5-250E-45E6-A05D-C3D1D459BC9D}"/>
          </ac:spMkLst>
        </pc:spChg>
        <pc:spChg chg="add del">
          <ac:chgData name="Jelena Djuric" userId="eaeb8a855de02d9c" providerId="Windows Live" clId="Web-{F11A407F-F684-4A49-850B-3906383031FB}" dt="2020-05-30T20:37:37.417" v="56"/>
          <ac:spMkLst>
            <pc:docMk/>
            <pc:sldMk cId="2290475726" sldId="256"/>
            <ac:spMk id="32" creationId="{28FA177F-145C-478A-A7ED-8D021CE76B3B}"/>
          </ac:spMkLst>
        </pc:spChg>
        <pc:spChg chg="add del">
          <ac:chgData name="Jelena Djuric" userId="eaeb8a855de02d9c" providerId="Windows Live" clId="Web-{F11A407F-F684-4A49-850B-3906383031FB}" dt="2020-05-30T20:37:37.417" v="56"/>
          <ac:spMkLst>
            <pc:docMk/>
            <pc:sldMk cId="2290475726" sldId="256"/>
            <ac:spMk id="40" creationId="{22EEABFB-D1AB-4BFF-84FC-449548E93E09}"/>
          </ac:spMkLst>
        </pc:spChg>
        <pc:spChg chg="add">
          <ac:chgData name="Jelena Djuric" userId="eaeb8a855de02d9c" providerId="Windows Live" clId="Web-{F11A407F-F684-4A49-850B-3906383031FB}" dt="2020-05-30T20:37:37.417" v="56"/>
          <ac:spMkLst>
            <pc:docMk/>
            <pc:sldMk cId="2290475726" sldId="256"/>
            <ac:spMk id="47" creationId="{1755C732-3264-4614-8316-41F75483710B}"/>
          </ac:spMkLst>
        </pc:spChg>
        <pc:spChg chg="add">
          <ac:chgData name="Jelena Djuric" userId="eaeb8a855de02d9c" providerId="Windows Live" clId="Web-{F11A407F-F684-4A49-850B-3906383031FB}" dt="2020-05-30T20:37:37.417" v="56"/>
          <ac:spMkLst>
            <pc:docMk/>
            <pc:sldMk cId="2290475726" sldId="256"/>
            <ac:spMk id="55" creationId="{4AD786D6-2C42-45AF-888B-F2038C4D0A70}"/>
          </ac:spMkLst>
        </pc:spChg>
        <pc:grpChg chg="del">
          <ac:chgData name="Jelena Djuric" userId="eaeb8a855de02d9c" providerId="Windows Live" clId="Web-{F11A407F-F684-4A49-850B-3906383031FB}" dt="2020-05-30T20:35:02.978" v="5"/>
          <ac:grpSpMkLst>
            <pc:docMk/>
            <pc:sldMk cId="2290475726" sldId="256"/>
            <ac:grpSpMk id="21" creationId="{68158C4B-1BFE-4F6D-B2C1-0066FA11935A}"/>
          </ac:grpSpMkLst>
        </pc:grpChg>
        <pc:grpChg chg="add del">
          <ac:chgData name="Jelena Djuric" userId="eaeb8a855de02d9c" providerId="Windows Live" clId="Web-{F11A407F-F684-4A49-850B-3906383031FB}" dt="2020-05-30T20:37:37.417" v="56"/>
          <ac:grpSpMkLst>
            <pc:docMk/>
            <pc:sldMk cId="2290475726" sldId="256"/>
            <ac:grpSpMk id="34" creationId="{1A96A522-1258-462E-AFC5-F5E3F14110E3}"/>
          </ac:grpSpMkLst>
        </pc:grpChg>
        <pc:grpChg chg="add">
          <ac:chgData name="Jelena Djuric" userId="eaeb8a855de02d9c" providerId="Windows Live" clId="Web-{F11A407F-F684-4A49-850B-3906383031FB}" dt="2020-05-30T20:37:37.417" v="56"/>
          <ac:grpSpMkLst>
            <pc:docMk/>
            <pc:sldMk cId="2290475726" sldId="256"/>
            <ac:grpSpMk id="49" creationId="{59C7C6ED-4EA1-4532-A820-59A8ADEEE0F9}"/>
          </ac:grpSpMkLst>
        </pc:grpChg>
        <pc:picChg chg="add mod">
          <ac:chgData name="Jelena Djuric" userId="eaeb8a855de02d9c" providerId="Windows Live" clId="Web-{F11A407F-F684-4A49-850B-3906383031FB}" dt="2020-05-30T20:37:37.417" v="56"/>
          <ac:picMkLst>
            <pc:docMk/>
            <pc:sldMk cId="2290475726" sldId="256"/>
            <ac:picMk id="4" creationId="{E2A47FAF-DE89-482A-A86D-3762BCCE5B28}"/>
          </ac:picMkLst>
        </pc:picChg>
        <pc:cxnChg chg="del">
          <ac:chgData name="Jelena Djuric" userId="eaeb8a855de02d9c" providerId="Windows Live" clId="Web-{F11A407F-F684-4A49-850B-3906383031FB}" dt="2020-05-30T20:35:02.978" v="5"/>
          <ac:cxnSpMkLst>
            <pc:docMk/>
            <pc:sldMk cId="2290475726" sldId="256"/>
            <ac:cxnSpMk id="27" creationId="{14319AF2-886A-4C5D-B34C-17FCB0267EEB}"/>
          </ac:cxnSpMkLst>
        </pc:cxnChg>
        <pc:cxnChg chg="add del">
          <ac:chgData name="Jelena Djuric" userId="eaeb8a855de02d9c" providerId="Windows Live" clId="Web-{F11A407F-F684-4A49-850B-3906383031FB}" dt="2020-05-30T20:37:37.417" v="56"/>
          <ac:cxnSpMkLst>
            <pc:docMk/>
            <pc:sldMk cId="2290475726" sldId="256"/>
            <ac:cxnSpMk id="42" creationId="{4231BC86-8965-4F95-9FD9-76313A7D601B}"/>
          </ac:cxnSpMkLst>
        </pc:cxnChg>
        <pc:cxnChg chg="add">
          <ac:chgData name="Jelena Djuric" userId="eaeb8a855de02d9c" providerId="Windows Live" clId="Web-{F11A407F-F684-4A49-850B-3906383031FB}" dt="2020-05-30T20:37:37.417" v="56"/>
          <ac:cxnSpMkLst>
            <pc:docMk/>
            <pc:sldMk cId="2290475726" sldId="256"/>
            <ac:cxnSpMk id="57" creationId="{B8D6659D-FA60-4C6D-A9F6-063E294AA159}"/>
          </ac:cxnSpMkLst>
        </pc:cxnChg>
      </pc:sldChg>
      <pc:sldChg chg="del">
        <pc:chgData name="Jelena Djuric" userId="eaeb8a855de02d9c" providerId="Windows Live" clId="Web-{F11A407F-F684-4A49-850B-3906383031FB}" dt="2020-05-30T20:36:49.229" v="37"/>
        <pc:sldMkLst>
          <pc:docMk/>
          <pc:sldMk cId="2857726902" sldId="263"/>
        </pc:sldMkLst>
      </pc:sldChg>
    </pc:docChg>
  </pc:docChgLst>
  <pc:docChgLst>
    <pc:chgData name="Jelena Djuric" userId="eaeb8a855de02d9c" providerId="Windows Live" clId="Web-{07CD41BB-BCE4-44CB-B20D-D2687F7C343A}"/>
    <pc:docChg chg="addSld delSld modSld sldOrd">
      <pc:chgData name="Jelena Djuric" userId="eaeb8a855de02d9c" providerId="Windows Live" clId="Web-{07CD41BB-BCE4-44CB-B20D-D2687F7C343A}" dt="2020-05-29T21:08:50.816" v="854"/>
      <pc:docMkLst>
        <pc:docMk/>
      </pc:docMkLst>
      <pc:sldChg chg="addSp delSp">
        <pc:chgData name="Jelena Djuric" userId="eaeb8a855de02d9c" providerId="Windows Live" clId="Web-{07CD41BB-BCE4-44CB-B20D-D2687F7C343A}" dt="2020-05-29T20:54:25.059" v="155"/>
        <pc:sldMkLst>
          <pc:docMk/>
          <pc:sldMk cId="55797448" sldId="261"/>
        </pc:sldMkLst>
        <pc:spChg chg="del">
          <ac:chgData name="Jelena Djuric" userId="eaeb8a855de02d9c" providerId="Windows Live" clId="Web-{07CD41BB-BCE4-44CB-B20D-D2687F7C343A}" dt="2020-05-29T20:51:50.875" v="153"/>
          <ac:spMkLst>
            <pc:docMk/>
            <pc:sldMk cId="55797448" sldId="261"/>
            <ac:spMk id="27" creationId="{544958B8-57B6-4B37-8A18-D54A32EC2D37}"/>
          </ac:spMkLst>
        </pc:spChg>
        <pc:spChg chg="del">
          <ac:chgData name="Jelena Djuric" userId="eaeb8a855de02d9c" providerId="Windows Live" clId="Web-{07CD41BB-BCE4-44CB-B20D-D2687F7C343A}" dt="2020-05-29T20:51:50.875" v="153"/>
          <ac:spMkLst>
            <pc:docMk/>
            <pc:sldMk cId="55797448" sldId="261"/>
            <ac:spMk id="29" creationId="{B7E4A740-3A69-42A5-8AC0-3905D518F419}"/>
          </ac:spMkLst>
        </pc:spChg>
        <pc:spChg chg="add del">
          <ac:chgData name="Jelena Djuric" userId="eaeb8a855de02d9c" providerId="Windows Live" clId="Web-{07CD41BB-BCE4-44CB-B20D-D2687F7C343A}" dt="2020-05-29T20:54:25.059" v="155"/>
          <ac:spMkLst>
            <pc:docMk/>
            <pc:sldMk cId="55797448" sldId="261"/>
            <ac:spMk id="40" creationId="{23E3CED3-8830-45C9-8D6C-F4ECADD4F114}"/>
          </ac:spMkLst>
        </pc:spChg>
        <pc:spChg chg="add del">
          <ac:chgData name="Jelena Djuric" userId="eaeb8a855de02d9c" providerId="Windows Live" clId="Web-{07CD41BB-BCE4-44CB-B20D-D2687F7C343A}" dt="2020-05-29T20:54:25.059" v="155"/>
          <ac:spMkLst>
            <pc:docMk/>
            <pc:sldMk cId="55797448" sldId="261"/>
            <ac:spMk id="42" creationId="{66F2D62A-C66C-42DF-8C05-99B0B1A8BED0}"/>
          </ac:spMkLst>
        </pc:spChg>
        <pc:spChg chg="add">
          <ac:chgData name="Jelena Djuric" userId="eaeb8a855de02d9c" providerId="Windows Live" clId="Web-{07CD41BB-BCE4-44CB-B20D-D2687F7C343A}" dt="2020-05-29T20:54:25.059" v="155"/>
          <ac:spMkLst>
            <pc:docMk/>
            <pc:sldMk cId="55797448" sldId="261"/>
            <ac:spMk id="47" creationId="{544958B8-57B6-4B37-8A18-D54A32EC2D37}"/>
          </ac:spMkLst>
        </pc:spChg>
        <pc:spChg chg="add">
          <ac:chgData name="Jelena Djuric" userId="eaeb8a855de02d9c" providerId="Windows Live" clId="Web-{07CD41BB-BCE4-44CB-B20D-D2687F7C343A}" dt="2020-05-29T20:54:25.059" v="155"/>
          <ac:spMkLst>
            <pc:docMk/>
            <pc:sldMk cId="55797448" sldId="261"/>
            <ac:spMk id="49" creationId="{B7E4A740-3A69-42A5-8AC0-3905D518F419}"/>
          </ac:spMkLst>
        </pc:spChg>
        <pc:grpChg chg="del">
          <ac:chgData name="Jelena Djuric" userId="eaeb8a855de02d9c" providerId="Windows Live" clId="Web-{07CD41BB-BCE4-44CB-B20D-D2687F7C343A}" dt="2020-05-29T20:51:50.875" v="153"/>
          <ac:grpSpMkLst>
            <pc:docMk/>
            <pc:sldMk cId="55797448" sldId="261"/>
            <ac:grpSpMk id="31" creationId="{8283C010-53D7-404B-9300-DB1BAE1EAE91}"/>
          </ac:grpSpMkLst>
        </pc:grpChg>
        <pc:grpChg chg="add">
          <ac:chgData name="Jelena Djuric" userId="eaeb8a855de02d9c" providerId="Windows Live" clId="Web-{07CD41BB-BCE4-44CB-B20D-D2687F7C343A}" dt="2020-05-29T20:54:25.059" v="155"/>
          <ac:grpSpMkLst>
            <pc:docMk/>
            <pc:sldMk cId="55797448" sldId="261"/>
            <ac:grpSpMk id="51" creationId="{8283C010-53D7-404B-9300-DB1BAE1EAE91}"/>
          </ac:grpSpMkLst>
        </pc:grpChg>
      </pc:sldChg>
      <pc:sldChg chg="addSp delSp modSp mod ord setBg setClrOvrMap">
        <pc:chgData name="Jelena Djuric" userId="eaeb8a855de02d9c" providerId="Windows Live" clId="Web-{07CD41BB-BCE4-44CB-B20D-D2687F7C343A}" dt="2020-05-29T21:07:51.577" v="853"/>
        <pc:sldMkLst>
          <pc:docMk/>
          <pc:sldMk cId="3155320931" sldId="262"/>
        </pc:sldMkLst>
        <pc:spChg chg="mod">
          <ac:chgData name="Jelena Djuric" userId="eaeb8a855de02d9c" providerId="Windows Live" clId="Web-{07CD41BB-BCE4-44CB-B20D-D2687F7C343A}" dt="2020-05-29T21:07:33.575" v="850"/>
          <ac:spMkLst>
            <pc:docMk/>
            <pc:sldMk cId="3155320931" sldId="262"/>
            <ac:spMk id="2" creationId="{BC2D0143-9F4B-41ED-897B-47242BE89A43}"/>
          </ac:spMkLst>
        </pc:spChg>
        <pc:spChg chg="del mod">
          <ac:chgData name="Jelena Djuric" userId="eaeb8a855de02d9c" providerId="Windows Live" clId="Web-{07CD41BB-BCE4-44CB-B20D-D2687F7C343A}" dt="2020-05-29T21:05:06.751" v="835"/>
          <ac:spMkLst>
            <pc:docMk/>
            <pc:sldMk cId="3155320931" sldId="262"/>
            <ac:spMk id="3" creationId="{A92E376A-7F08-4333-8720-9A4D8511622B}"/>
          </ac:spMkLst>
        </pc:spChg>
        <pc:spChg chg="add del">
          <ac:chgData name="Jelena Djuric" userId="eaeb8a855de02d9c" providerId="Windows Live" clId="Web-{07CD41BB-BCE4-44CB-B20D-D2687F7C343A}" dt="2020-05-29T21:05:36.441" v="839"/>
          <ac:spMkLst>
            <pc:docMk/>
            <pc:sldMk cId="3155320931" sldId="262"/>
            <ac:spMk id="20" creationId="{544958B8-57B6-4B37-8A18-D54A32EC2D37}"/>
          </ac:spMkLst>
        </pc:spChg>
        <pc:spChg chg="add del">
          <ac:chgData name="Jelena Djuric" userId="eaeb8a855de02d9c" providerId="Windows Live" clId="Web-{07CD41BB-BCE4-44CB-B20D-D2687F7C343A}" dt="2020-05-29T21:05:36.441" v="839"/>
          <ac:spMkLst>
            <pc:docMk/>
            <pc:sldMk cId="3155320931" sldId="262"/>
            <ac:spMk id="22" creationId="{B7E4A740-3A69-42A5-8AC0-3905D518F419}"/>
          </ac:spMkLst>
        </pc:spChg>
        <pc:spChg chg="add">
          <ac:chgData name="Jelena Djuric" userId="eaeb8a855de02d9c" providerId="Windows Live" clId="Web-{07CD41BB-BCE4-44CB-B20D-D2687F7C343A}" dt="2020-05-29T21:07:33.591" v="851"/>
          <ac:spMkLst>
            <pc:docMk/>
            <pc:sldMk cId="3155320931" sldId="262"/>
            <ac:spMk id="29" creationId="{544958B8-57B6-4B37-8A18-D54A32EC2D37}"/>
          </ac:spMkLst>
        </pc:spChg>
        <pc:spChg chg="add">
          <ac:chgData name="Jelena Djuric" userId="eaeb8a855de02d9c" providerId="Windows Live" clId="Web-{07CD41BB-BCE4-44CB-B20D-D2687F7C343A}" dt="2020-05-29T21:07:33.591" v="851"/>
          <ac:spMkLst>
            <pc:docMk/>
            <pc:sldMk cId="3155320931" sldId="262"/>
            <ac:spMk id="30" creationId="{B7E4A740-3A69-42A5-8AC0-3905D518F419}"/>
          </ac:spMkLst>
        </pc:spChg>
        <pc:spChg chg="add del">
          <ac:chgData name="Jelena Djuric" userId="eaeb8a855de02d9c" providerId="Windows Live" clId="Web-{07CD41BB-BCE4-44CB-B20D-D2687F7C343A}" dt="2020-05-29T21:07:09.527" v="848"/>
          <ac:spMkLst>
            <pc:docMk/>
            <pc:sldMk cId="3155320931" sldId="262"/>
            <ac:spMk id="31" creationId="{544958B8-57B6-4B37-8A18-D54A32EC2D37}"/>
          </ac:spMkLst>
        </pc:spChg>
        <pc:spChg chg="add del">
          <ac:chgData name="Jelena Djuric" userId="eaeb8a855de02d9c" providerId="Windows Live" clId="Web-{07CD41BB-BCE4-44CB-B20D-D2687F7C343A}" dt="2020-05-29T21:07:09.527" v="848"/>
          <ac:spMkLst>
            <pc:docMk/>
            <pc:sldMk cId="3155320931" sldId="262"/>
            <ac:spMk id="33" creationId="{B7E4A740-3A69-42A5-8AC0-3905D518F419}"/>
          </ac:spMkLst>
        </pc:spChg>
        <pc:spChg chg="add del">
          <ac:chgData name="Jelena Djuric" userId="eaeb8a855de02d9c" providerId="Windows Live" clId="Web-{07CD41BB-BCE4-44CB-B20D-D2687F7C343A}" dt="2020-05-29T21:07:33.575" v="850"/>
          <ac:spMkLst>
            <pc:docMk/>
            <pc:sldMk cId="3155320931" sldId="262"/>
            <ac:spMk id="39" creationId="{0B78BE18-6882-4FAA-BC8C-CA216E963816}"/>
          </ac:spMkLst>
        </pc:spChg>
        <pc:spChg chg="add del">
          <ac:chgData name="Jelena Djuric" userId="eaeb8a855de02d9c" providerId="Windows Live" clId="Web-{07CD41BB-BCE4-44CB-B20D-D2687F7C343A}" dt="2020-05-29T21:07:33.575" v="850"/>
          <ac:spMkLst>
            <pc:docMk/>
            <pc:sldMk cId="3155320931" sldId="262"/>
            <ac:spMk id="41" creationId="{1A34F12D-8C0F-46CA-9F4A-D56193C37E3A}"/>
          </ac:spMkLst>
        </pc:spChg>
        <pc:spChg chg="add del">
          <ac:chgData name="Jelena Djuric" userId="eaeb8a855de02d9c" providerId="Windows Live" clId="Web-{07CD41BB-BCE4-44CB-B20D-D2687F7C343A}" dt="2020-05-29T21:07:33.575" v="850"/>
          <ac:spMkLst>
            <pc:docMk/>
            <pc:sldMk cId="3155320931" sldId="262"/>
            <ac:spMk id="43" creationId="{F3838012-22B6-4303-8F29-04E1419B3A57}"/>
          </ac:spMkLst>
        </pc:spChg>
        <pc:grpChg chg="add del">
          <ac:chgData name="Jelena Djuric" userId="eaeb8a855de02d9c" providerId="Windows Live" clId="Web-{07CD41BB-BCE4-44CB-B20D-D2687F7C343A}" dt="2020-05-29T21:05:55.567" v="841"/>
          <ac:grpSpMkLst>
            <pc:docMk/>
            <pc:sldMk cId="3155320931" sldId="262"/>
            <ac:grpSpMk id="9" creationId="{C93797FD-7F0A-483E-966E-7FE88F8D8798}"/>
          </ac:grpSpMkLst>
        </pc:grpChg>
        <pc:grpChg chg="add del">
          <ac:chgData name="Jelena Djuric" userId="eaeb8a855de02d9c" providerId="Windows Live" clId="Web-{07CD41BB-BCE4-44CB-B20D-D2687F7C343A}" dt="2020-05-29T21:07:33.591" v="851"/>
          <ac:grpSpMkLst>
            <pc:docMk/>
            <pc:sldMk cId="3155320931" sldId="262"/>
            <ac:grpSpMk id="17" creationId="{C93797FD-7F0A-483E-966E-7FE88F8D8798}"/>
          </ac:grpSpMkLst>
        </pc:grpChg>
        <pc:grpChg chg="add del">
          <ac:chgData name="Jelena Djuric" userId="eaeb8a855de02d9c" providerId="Windows Live" clId="Web-{07CD41BB-BCE4-44CB-B20D-D2687F7C343A}" dt="2020-05-29T21:05:36.441" v="839"/>
          <ac:grpSpMkLst>
            <pc:docMk/>
            <pc:sldMk cId="3155320931" sldId="262"/>
            <ac:grpSpMk id="24" creationId="{8283C010-53D7-404B-9300-DB1BAE1EAE91}"/>
          </ac:grpSpMkLst>
        </pc:grpChg>
        <pc:grpChg chg="add del">
          <ac:chgData name="Jelena Djuric" userId="eaeb8a855de02d9c" providerId="Windows Live" clId="Web-{07CD41BB-BCE4-44CB-B20D-D2687F7C343A}" dt="2020-05-29T21:07:33.575" v="850"/>
          <ac:grpSpMkLst>
            <pc:docMk/>
            <pc:sldMk cId="3155320931" sldId="262"/>
            <ac:grpSpMk id="28" creationId="{DFB5D1BB-0703-437B-BD1E-1D07F8A2730B}"/>
          </ac:grpSpMkLst>
        </pc:grpChg>
        <pc:grpChg chg="add">
          <ac:chgData name="Jelena Djuric" userId="eaeb8a855de02d9c" providerId="Windows Live" clId="Web-{07CD41BB-BCE4-44CB-B20D-D2687F7C343A}" dt="2020-05-29T21:07:33.591" v="851"/>
          <ac:grpSpMkLst>
            <pc:docMk/>
            <pc:sldMk cId="3155320931" sldId="262"/>
            <ac:grpSpMk id="32" creationId="{8283C010-53D7-404B-9300-DB1BAE1EAE91}"/>
          </ac:grpSpMkLst>
        </pc:grpChg>
        <pc:grpChg chg="add del">
          <ac:chgData name="Jelena Djuric" userId="eaeb8a855de02d9c" providerId="Windows Live" clId="Web-{07CD41BB-BCE4-44CB-B20D-D2687F7C343A}" dt="2020-05-29T21:07:09.527" v="848"/>
          <ac:grpSpMkLst>
            <pc:docMk/>
            <pc:sldMk cId="3155320931" sldId="262"/>
            <ac:grpSpMk id="35" creationId="{8283C010-53D7-404B-9300-DB1BAE1EAE91}"/>
          </ac:grpSpMkLst>
        </pc:grpChg>
        <pc:grpChg chg="add del">
          <ac:chgData name="Jelena Djuric" userId="eaeb8a855de02d9c" providerId="Windows Live" clId="Web-{07CD41BB-BCE4-44CB-B20D-D2687F7C343A}" dt="2020-05-29T21:07:33.575" v="850"/>
          <ac:grpSpMkLst>
            <pc:docMk/>
            <pc:sldMk cId="3155320931" sldId="262"/>
            <ac:grpSpMk id="47" creationId="{F03F5A17-2CE9-4ADD-9FAF-C1A0BB39CD0A}"/>
          </ac:grpSpMkLst>
        </pc:grpChg>
        <pc:graphicFrameChg chg="add mod modGraphic">
          <ac:chgData name="Jelena Djuric" userId="eaeb8a855de02d9c" providerId="Windows Live" clId="Web-{07CD41BB-BCE4-44CB-B20D-D2687F7C343A}" dt="2020-05-29T21:07:51.577" v="853"/>
          <ac:graphicFrameMkLst>
            <pc:docMk/>
            <pc:sldMk cId="3155320931" sldId="262"/>
            <ac:graphicFrameMk id="5" creationId="{5E7F0D3F-4A2D-400F-88B2-46E932793ED7}"/>
          </ac:graphicFrameMkLst>
        </pc:graphicFrameChg>
        <pc:cxnChg chg="add del">
          <ac:chgData name="Jelena Djuric" userId="eaeb8a855de02d9c" providerId="Windows Live" clId="Web-{07CD41BB-BCE4-44CB-B20D-D2687F7C343A}" dt="2020-05-29T21:05:55.567" v="841"/>
          <ac:cxnSpMkLst>
            <pc:docMk/>
            <pc:sldMk cId="3155320931" sldId="262"/>
            <ac:cxnSpMk id="15" creationId="{DDB3BAEE-5BE4-4B17-A2DA-B334759C47AB}"/>
          </ac:cxnSpMkLst>
        </pc:cxnChg>
        <pc:cxnChg chg="add del">
          <ac:chgData name="Jelena Djuric" userId="eaeb8a855de02d9c" providerId="Windows Live" clId="Web-{07CD41BB-BCE4-44CB-B20D-D2687F7C343A}" dt="2020-05-29T21:07:33.591" v="851"/>
          <ac:cxnSpMkLst>
            <pc:docMk/>
            <pc:sldMk cId="3155320931" sldId="262"/>
            <ac:cxnSpMk id="26" creationId="{DDB3BAEE-5BE4-4B17-A2DA-B334759C47AB}"/>
          </ac:cxnSpMkLst>
        </pc:cxnChg>
        <pc:cxnChg chg="add del">
          <ac:chgData name="Jelena Djuric" userId="eaeb8a855de02d9c" providerId="Windows Live" clId="Web-{07CD41BB-BCE4-44CB-B20D-D2687F7C343A}" dt="2020-05-29T21:07:33.575" v="850"/>
          <ac:cxnSpMkLst>
            <pc:docMk/>
            <pc:sldMk cId="3155320931" sldId="262"/>
            <ac:cxnSpMk id="37" creationId="{883F92AF-2403-4558-B1D7-72130A1E4BC7}"/>
          </ac:cxnSpMkLst>
        </pc:cxnChg>
        <pc:cxnChg chg="add del">
          <ac:chgData name="Jelena Djuric" userId="eaeb8a855de02d9c" providerId="Windows Live" clId="Web-{07CD41BB-BCE4-44CB-B20D-D2687F7C343A}" dt="2020-05-29T21:07:33.575" v="850"/>
          <ac:cxnSpMkLst>
            <pc:docMk/>
            <pc:sldMk cId="3155320931" sldId="262"/>
            <ac:cxnSpMk id="45" creationId="{AB061FF5-9F81-427C-8DA5-3989395517FB}"/>
          </ac:cxnSpMkLst>
        </pc:cxnChg>
      </pc:sldChg>
      <pc:sldChg chg="addSp modSp new">
        <pc:chgData name="Jelena Djuric" userId="eaeb8a855de02d9c" providerId="Windows Live" clId="Web-{07CD41BB-BCE4-44CB-B20D-D2687F7C343A}" dt="2020-05-29T20:22:09.826" v="8" actId="14100"/>
        <pc:sldMkLst>
          <pc:docMk/>
          <pc:sldMk cId="2857726902" sldId="263"/>
        </pc:sldMkLst>
        <pc:picChg chg="add mod">
          <ac:chgData name="Jelena Djuric" userId="eaeb8a855de02d9c" providerId="Windows Live" clId="Web-{07CD41BB-BCE4-44CB-B20D-D2687F7C343A}" dt="2020-05-29T20:22:09.826" v="8" actId="14100"/>
          <ac:picMkLst>
            <pc:docMk/>
            <pc:sldMk cId="2857726902" sldId="263"/>
            <ac:picMk id="2" creationId="{18BCDD0E-43B6-4BE0-8DC0-F9A5D96387B2}"/>
          </ac:picMkLst>
        </pc:picChg>
      </pc:sldChg>
      <pc:sldChg chg="addSp delSp modSp new del mod setBg">
        <pc:chgData name="Jelena Djuric" userId="eaeb8a855de02d9c" providerId="Windows Live" clId="Web-{07CD41BB-BCE4-44CB-B20D-D2687F7C343A}" dt="2020-05-29T21:08:50.816" v="854"/>
        <pc:sldMkLst>
          <pc:docMk/>
          <pc:sldMk cId="1006335069" sldId="264"/>
        </pc:sldMkLst>
        <pc:spChg chg="mod">
          <ac:chgData name="Jelena Djuric" userId="eaeb8a855de02d9c" providerId="Windows Live" clId="Web-{07CD41BB-BCE4-44CB-B20D-D2687F7C343A}" dt="2020-05-29T20:50:14.476" v="149"/>
          <ac:spMkLst>
            <pc:docMk/>
            <pc:sldMk cId="1006335069" sldId="264"/>
            <ac:spMk id="2" creationId="{F3FD836A-0156-462A-BEF6-60A26CAE1D9B}"/>
          </ac:spMkLst>
        </pc:spChg>
        <pc:spChg chg="add del mod">
          <ac:chgData name="Jelena Djuric" userId="eaeb8a855de02d9c" providerId="Windows Live" clId="Web-{07CD41BB-BCE4-44CB-B20D-D2687F7C343A}" dt="2020-05-29T20:50:53.042" v="150" actId="20577"/>
          <ac:spMkLst>
            <pc:docMk/>
            <pc:sldMk cId="1006335069" sldId="264"/>
            <ac:spMk id="3" creationId="{04AA6BD5-D5CF-4A26-97FD-28B7B62A3E62}"/>
          </ac:spMkLst>
        </pc:spChg>
        <pc:spChg chg="add del">
          <ac:chgData name="Jelena Djuric" userId="eaeb8a855de02d9c" providerId="Windows Live" clId="Web-{07CD41BB-BCE4-44CB-B20D-D2687F7C343A}" dt="2020-05-29T20:50:14.476" v="149"/>
          <ac:spMkLst>
            <pc:docMk/>
            <pc:sldMk cId="1006335069" sldId="264"/>
            <ac:spMk id="16" creationId="{D12B819D-CC31-407E-85A4-38D86944A0BD}"/>
          </ac:spMkLst>
        </pc:spChg>
        <pc:spChg chg="add del">
          <ac:chgData name="Jelena Djuric" userId="eaeb8a855de02d9c" providerId="Windows Live" clId="Web-{07CD41BB-BCE4-44CB-B20D-D2687F7C343A}" dt="2020-05-29T20:50:14.476" v="149"/>
          <ac:spMkLst>
            <pc:docMk/>
            <pc:sldMk cId="1006335069" sldId="264"/>
            <ac:spMk id="18" creationId="{1433B347-AE1B-487E-9813-FC88C0DD71A7}"/>
          </ac:spMkLst>
        </pc:spChg>
        <pc:spChg chg="add del">
          <ac:chgData name="Jelena Djuric" userId="eaeb8a855de02d9c" providerId="Windows Live" clId="Web-{07CD41BB-BCE4-44CB-B20D-D2687F7C343A}" dt="2020-05-29T20:50:14.476" v="149"/>
          <ac:spMkLst>
            <pc:docMk/>
            <pc:sldMk cId="1006335069" sldId="264"/>
            <ac:spMk id="20" creationId="{7FE02B2F-D95A-47B1-8DA1-163D342608C7}"/>
          </ac:spMkLst>
        </pc:spChg>
        <pc:grpChg chg="add del">
          <ac:chgData name="Jelena Djuric" userId="eaeb8a855de02d9c" providerId="Windows Live" clId="Web-{07CD41BB-BCE4-44CB-B20D-D2687F7C343A}" dt="2020-05-29T20:50:14.476" v="149"/>
          <ac:grpSpMkLst>
            <pc:docMk/>
            <pc:sldMk cId="1006335069" sldId="264"/>
            <ac:grpSpMk id="8" creationId="{614F7DB2-2747-44B1-8CCD-EA4CF6EABA54}"/>
          </ac:grpSpMkLst>
        </pc:grpChg>
        <pc:grpChg chg="add del">
          <ac:chgData name="Jelena Djuric" userId="eaeb8a855de02d9c" providerId="Windows Live" clId="Web-{07CD41BB-BCE4-44CB-B20D-D2687F7C343A}" dt="2020-05-29T20:49:53.834" v="145"/>
          <ac:grpSpMkLst>
            <pc:docMk/>
            <pc:sldMk cId="1006335069" sldId="264"/>
            <ac:grpSpMk id="9" creationId="{C93797FD-7F0A-483E-966E-7FE88F8D8798}"/>
          </ac:grpSpMkLst>
        </pc:grpChg>
        <pc:grpChg chg="add del">
          <ac:chgData name="Jelena Djuric" userId="eaeb8a855de02d9c" providerId="Windows Live" clId="Web-{07CD41BB-BCE4-44CB-B20D-D2687F7C343A}" dt="2020-05-29T20:49:53.834" v="145"/>
          <ac:grpSpMkLst>
            <pc:docMk/>
            <pc:sldMk cId="1006335069" sldId="264"/>
            <ac:grpSpMk id="17" creationId="{E7DEDD00-5E71-418B-9C3C-9B71B018221A}"/>
          </ac:grpSpMkLst>
        </pc:grpChg>
        <pc:graphicFrameChg chg="add del">
          <ac:chgData name="Jelena Djuric" userId="eaeb8a855de02d9c" providerId="Windows Live" clId="Web-{07CD41BB-BCE4-44CB-B20D-D2687F7C343A}" dt="2020-05-29T20:49:53.834" v="145"/>
          <ac:graphicFrameMkLst>
            <pc:docMk/>
            <pc:sldMk cId="1006335069" sldId="264"/>
            <ac:graphicFrameMk id="5" creationId="{550F8549-3905-4067-B350-D70E4116F067}"/>
          </ac:graphicFrameMkLst>
        </pc:graphicFrameChg>
        <pc:cxnChg chg="add del">
          <ac:chgData name="Jelena Djuric" userId="eaeb8a855de02d9c" providerId="Windows Live" clId="Web-{07CD41BB-BCE4-44CB-B20D-D2687F7C343A}" dt="2020-05-29T20:50:14.476" v="149"/>
          <ac:cxnSpMkLst>
            <pc:docMk/>
            <pc:sldMk cId="1006335069" sldId="264"/>
            <ac:cxnSpMk id="14" creationId="{2C02D87C-1E23-4B24-AFE6-A85743C72FDD}"/>
          </ac:cxnSpMkLst>
        </pc:cxnChg>
        <pc:cxnChg chg="add del">
          <ac:chgData name="Jelena Djuric" userId="eaeb8a855de02d9c" providerId="Windows Live" clId="Web-{07CD41BB-BCE4-44CB-B20D-D2687F7C343A}" dt="2020-05-29T20:49:53.834" v="145"/>
          <ac:cxnSpMkLst>
            <pc:docMk/>
            <pc:sldMk cId="1006335069" sldId="264"/>
            <ac:cxnSpMk id="15" creationId="{DDB3BAEE-5BE4-4B17-A2DA-B334759C47AB}"/>
          </ac:cxnSpMkLst>
        </pc:cxnChg>
        <pc:cxnChg chg="add del">
          <ac:chgData name="Jelena Djuric" userId="eaeb8a855de02d9c" providerId="Windows Live" clId="Web-{07CD41BB-BCE4-44CB-B20D-D2687F7C343A}" dt="2020-05-29T20:50:14.476" v="149"/>
          <ac:cxnSpMkLst>
            <pc:docMk/>
            <pc:sldMk cId="1006335069" sldId="264"/>
            <ac:cxnSpMk id="22" creationId="{ED867580-55A6-4E67-A38E-4D1E3D4FBAF3}"/>
          </ac:cxnSpMkLst>
        </pc:cxnChg>
      </pc:sldChg>
      <pc:sldChg chg="new del">
        <pc:chgData name="Jelena Djuric" userId="eaeb8a855de02d9c" providerId="Windows Live" clId="Web-{07CD41BB-BCE4-44CB-B20D-D2687F7C343A}" dt="2020-05-29T20:47:17.165" v="118"/>
        <pc:sldMkLst>
          <pc:docMk/>
          <pc:sldMk cId="1286776308" sldId="2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F19A2-755E-4020-BBD1-82BFDC6F5008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B049FFD-EDEA-4A2E-9FEB-960E746CD37F}">
      <dgm:prSet/>
      <dgm:spPr/>
      <dgm:t>
        <a:bodyPr/>
        <a:lstStyle/>
        <a:p>
          <a:r>
            <a:rPr lang="sr-Latn-RS" b="1"/>
            <a:t>Образовни:</a:t>
          </a:r>
          <a:endParaRPr lang="en-US"/>
        </a:p>
      </dgm:t>
    </dgm:pt>
    <dgm:pt modelId="{D9221AC4-5C6E-4668-A5D3-160D6D8F488C}" type="parTrans" cxnId="{8A003694-763D-4E31-B735-59B5EFA6471C}">
      <dgm:prSet/>
      <dgm:spPr/>
      <dgm:t>
        <a:bodyPr/>
        <a:lstStyle/>
        <a:p>
          <a:endParaRPr lang="en-US"/>
        </a:p>
      </dgm:t>
    </dgm:pt>
    <dgm:pt modelId="{AE5A5D9A-3C6E-4083-8966-12A5D13A289B}" type="sibTrans" cxnId="{8A003694-763D-4E31-B735-59B5EFA6471C}">
      <dgm:prSet/>
      <dgm:spPr/>
      <dgm:t>
        <a:bodyPr/>
        <a:lstStyle/>
        <a:p>
          <a:endParaRPr lang="en-US"/>
        </a:p>
      </dgm:t>
    </dgm:pt>
    <dgm:pt modelId="{CA968103-DD7F-4260-A376-79EB61431008}">
      <dgm:prSet/>
      <dgm:spPr/>
      <dgm:t>
        <a:bodyPr/>
        <a:lstStyle/>
        <a:p>
          <a:r>
            <a:rPr lang="sr-Latn-RS" dirty="0"/>
            <a:t>утврђивање правописних правила научених током досадашњег школовања;</a:t>
          </a:r>
          <a:endParaRPr lang="en-US" dirty="0"/>
        </a:p>
      </dgm:t>
    </dgm:pt>
    <dgm:pt modelId="{051D4A15-02F9-47C6-8CD4-EB517FC7331F}" type="parTrans" cxnId="{E00E95D3-8474-4B7C-9698-F1BE314C1456}">
      <dgm:prSet/>
      <dgm:spPr/>
      <dgm:t>
        <a:bodyPr/>
        <a:lstStyle/>
        <a:p>
          <a:endParaRPr lang="en-US"/>
        </a:p>
      </dgm:t>
    </dgm:pt>
    <dgm:pt modelId="{A08FAC08-73FE-4E20-8050-49570B5ED25C}" type="sibTrans" cxnId="{E00E95D3-8474-4B7C-9698-F1BE314C1456}">
      <dgm:prSet/>
      <dgm:spPr/>
      <dgm:t>
        <a:bodyPr/>
        <a:lstStyle/>
        <a:p>
          <a:endParaRPr lang="en-US"/>
        </a:p>
      </dgm:t>
    </dgm:pt>
    <dgm:pt modelId="{714ED254-22C8-40A4-AAFB-5DC79B15F2C0}">
      <dgm:prSet/>
      <dgm:spPr/>
      <dgm:t>
        <a:bodyPr/>
        <a:lstStyle/>
        <a:p>
          <a:r>
            <a:rPr lang="ru-RU"/>
            <a:t>овладавањем основним законитостима српског књижевног језика;</a:t>
          </a:r>
          <a:endParaRPr lang="en-US"/>
        </a:p>
      </dgm:t>
    </dgm:pt>
    <dgm:pt modelId="{D8328ECE-46EB-4546-A07E-1CAEE8985D20}" type="parTrans" cxnId="{4F2AFA9F-8821-49B2-8278-17EFBB2CC2BE}">
      <dgm:prSet/>
      <dgm:spPr/>
      <dgm:t>
        <a:bodyPr/>
        <a:lstStyle/>
        <a:p>
          <a:endParaRPr lang="en-US"/>
        </a:p>
      </dgm:t>
    </dgm:pt>
    <dgm:pt modelId="{15179A6B-41A3-425B-A21F-4FBC7BC09645}" type="sibTrans" cxnId="{4F2AFA9F-8821-49B2-8278-17EFBB2CC2BE}">
      <dgm:prSet/>
      <dgm:spPr/>
      <dgm:t>
        <a:bodyPr/>
        <a:lstStyle/>
        <a:p>
          <a:endParaRPr lang="en-US"/>
        </a:p>
      </dgm:t>
    </dgm:pt>
    <dgm:pt modelId="{3BA87A2C-5EA4-45E2-A325-977CD311A176}">
      <dgm:prSet/>
      <dgm:spPr/>
      <dgm:t>
        <a:bodyPr/>
        <a:lstStyle/>
        <a:p>
          <a:r>
            <a:rPr lang="ru-RU"/>
            <a:t>стицање основна знања о улози и значају језика у националној култури и изградњи националног идентитета. </a:t>
          </a:r>
          <a:endParaRPr lang="en-US"/>
        </a:p>
      </dgm:t>
    </dgm:pt>
    <dgm:pt modelId="{6CEEBD22-621C-4E14-9E2C-29FB38CB663E}" type="parTrans" cxnId="{07026C1B-F43E-4CAB-8702-677D17CA15FF}">
      <dgm:prSet/>
      <dgm:spPr/>
      <dgm:t>
        <a:bodyPr/>
        <a:lstStyle/>
        <a:p>
          <a:endParaRPr lang="en-US"/>
        </a:p>
      </dgm:t>
    </dgm:pt>
    <dgm:pt modelId="{3A5CECA6-33F2-41AE-AC23-ABCC29FB0FEE}" type="sibTrans" cxnId="{07026C1B-F43E-4CAB-8702-677D17CA15FF}">
      <dgm:prSet/>
      <dgm:spPr/>
      <dgm:t>
        <a:bodyPr/>
        <a:lstStyle/>
        <a:p>
          <a:endParaRPr lang="en-US"/>
        </a:p>
      </dgm:t>
    </dgm:pt>
    <dgm:pt modelId="{4EA9C6EC-6C8C-48F9-92D1-0E2087080BC7}">
      <dgm:prSet/>
      <dgm:spPr/>
      <dgm:t>
        <a:bodyPr/>
        <a:lstStyle/>
        <a:p>
          <a:r>
            <a:rPr lang="ru-RU" b="1"/>
            <a:t>Васпитни:</a:t>
          </a:r>
          <a:r>
            <a:rPr lang="ru-RU"/>
            <a:t> </a:t>
          </a:r>
          <a:endParaRPr lang="en-US"/>
        </a:p>
      </dgm:t>
    </dgm:pt>
    <dgm:pt modelId="{2B012CD7-1DDC-429D-8D91-C5CDAB455B0D}" type="parTrans" cxnId="{4C779A47-BE0A-4BF1-8F08-83D645C89F90}">
      <dgm:prSet/>
      <dgm:spPr/>
      <dgm:t>
        <a:bodyPr/>
        <a:lstStyle/>
        <a:p>
          <a:endParaRPr lang="en-US"/>
        </a:p>
      </dgm:t>
    </dgm:pt>
    <dgm:pt modelId="{799BF260-0D18-4685-873C-FE2C77958B0C}" type="sibTrans" cxnId="{4C779A47-BE0A-4BF1-8F08-83D645C89F90}">
      <dgm:prSet/>
      <dgm:spPr/>
      <dgm:t>
        <a:bodyPr/>
        <a:lstStyle/>
        <a:p>
          <a:endParaRPr lang="en-US"/>
        </a:p>
      </dgm:t>
    </dgm:pt>
    <dgm:pt modelId="{F3D8DAF1-F9FF-4A4B-9D61-73C9FFB50D35}">
      <dgm:prSet/>
      <dgm:spPr/>
      <dgm:t>
        <a:bodyPr/>
        <a:lstStyle/>
        <a:p>
          <a:r>
            <a:rPr lang="ru-RU" dirty="0" smtClean="0"/>
            <a:t>неговање </a:t>
          </a:r>
          <a:r>
            <a:rPr lang="ru-RU" dirty="0"/>
            <a:t>сарадничких односа и тимског </a:t>
          </a:r>
          <a:r>
            <a:rPr lang="ru-RU" dirty="0" smtClean="0"/>
            <a:t>духа;</a:t>
          </a:r>
          <a:endParaRPr lang="en-US" dirty="0"/>
        </a:p>
      </dgm:t>
    </dgm:pt>
    <dgm:pt modelId="{64A5712C-426D-4CB2-A277-A0FE9DCC77B0}" type="parTrans" cxnId="{3E11E0D6-642E-41BA-9111-FCB49B492DF1}">
      <dgm:prSet/>
      <dgm:spPr/>
      <dgm:t>
        <a:bodyPr/>
        <a:lstStyle/>
        <a:p>
          <a:endParaRPr lang="en-US"/>
        </a:p>
      </dgm:t>
    </dgm:pt>
    <dgm:pt modelId="{E0C1BDC1-EDD3-495B-AD65-FB3C76AFF9FF}" type="sibTrans" cxnId="{3E11E0D6-642E-41BA-9111-FCB49B492DF1}">
      <dgm:prSet/>
      <dgm:spPr/>
      <dgm:t>
        <a:bodyPr/>
        <a:lstStyle/>
        <a:p>
          <a:endParaRPr lang="en-US"/>
        </a:p>
      </dgm:t>
    </dgm:pt>
    <dgm:pt modelId="{D31323D0-C638-4D47-980C-30B0D0383CDF}">
      <dgm:prSet/>
      <dgm:spPr/>
      <dgm:t>
        <a:bodyPr/>
        <a:lstStyle/>
        <a:p>
          <a:r>
            <a:rPr lang="ru-RU" dirty="0" smtClean="0"/>
            <a:t>уважавање </a:t>
          </a:r>
          <a:r>
            <a:rPr lang="ru-RU" dirty="0"/>
            <a:t>и поштовање рада својих </a:t>
          </a:r>
          <a:r>
            <a:rPr lang="ru-RU" dirty="0" smtClean="0"/>
            <a:t>сарадника;</a:t>
          </a:r>
          <a:endParaRPr lang="en-US" dirty="0"/>
        </a:p>
      </dgm:t>
    </dgm:pt>
    <dgm:pt modelId="{6C974E80-6279-4679-B636-2FE4BD4DE998}" type="parTrans" cxnId="{05DA69AE-0498-41B2-BAF2-CAA566678A41}">
      <dgm:prSet/>
      <dgm:spPr/>
      <dgm:t>
        <a:bodyPr/>
        <a:lstStyle/>
        <a:p>
          <a:endParaRPr lang="en-US"/>
        </a:p>
      </dgm:t>
    </dgm:pt>
    <dgm:pt modelId="{C077BD56-E3BE-4CA7-85E9-473D97914AAD}" type="sibTrans" cxnId="{05DA69AE-0498-41B2-BAF2-CAA566678A41}">
      <dgm:prSet/>
      <dgm:spPr/>
      <dgm:t>
        <a:bodyPr/>
        <a:lstStyle/>
        <a:p>
          <a:endParaRPr lang="en-US"/>
        </a:p>
      </dgm:t>
    </dgm:pt>
    <dgm:pt modelId="{2F2EAF8F-2371-4824-B433-56A86585B06C}">
      <dgm:prSet/>
      <dgm:spPr/>
      <dgm:t>
        <a:bodyPr/>
        <a:lstStyle/>
        <a:p>
          <a:r>
            <a:rPr lang="ru-RU" dirty="0" smtClean="0"/>
            <a:t>развијање </a:t>
          </a:r>
          <a:r>
            <a:rPr lang="ru-RU" dirty="0"/>
            <a:t>свести о значају целоживотног </a:t>
          </a:r>
          <a:r>
            <a:rPr lang="ru-RU" dirty="0" smtClean="0"/>
            <a:t>учења.</a:t>
          </a:r>
          <a:endParaRPr lang="en-US" dirty="0"/>
        </a:p>
      </dgm:t>
    </dgm:pt>
    <dgm:pt modelId="{B470C6D6-E3CF-4C50-B947-0B8E783FED1A}" type="parTrans" cxnId="{D45FC5B0-9071-4960-94B3-D35A4A6E5A37}">
      <dgm:prSet/>
      <dgm:spPr/>
      <dgm:t>
        <a:bodyPr/>
        <a:lstStyle/>
        <a:p>
          <a:endParaRPr lang="en-US"/>
        </a:p>
      </dgm:t>
    </dgm:pt>
    <dgm:pt modelId="{AB024EE3-CE15-41BC-AE9C-F35945D65F62}" type="sibTrans" cxnId="{D45FC5B0-9071-4960-94B3-D35A4A6E5A37}">
      <dgm:prSet/>
      <dgm:spPr/>
      <dgm:t>
        <a:bodyPr/>
        <a:lstStyle/>
        <a:p>
          <a:endParaRPr lang="en-US"/>
        </a:p>
      </dgm:t>
    </dgm:pt>
    <dgm:pt modelId="{8EECFB2B-E583-4E0B-B382-171596B8A3DE}">
      <dgm:prSet/>
      <dgm:spPr/>
      <dgm:t>
        <a:bodyPr/>
        <a:lstStyle/>
        <a:p>
          <a:r>
            <a:rPr lang="ru-RU" b="1"/>
            <a:t>Функционални:</a:t>
          </a:r>
          <a:endParaRPr lang="en-US"/>
        </a:p>
      </dgm:t>
    </dgm:pt>
    <dgm:pt modelId="{B2AA6483-6068-4805-AD6F-AAAE5479464E}" type="parTrans" cxnId="{2C96BE19-B4FB-42B7-8117-0287B558E0D2}">
      <dgm:prSet/>
      <dgm:spPr/>
      <dgm:t>
        <a:bodyPr/>
        <a:lstStyle/>
        <a:p>
          <a:endParaRPr lang="en-US"/>
        </a:p>
      </dgm:t>
    </dgm:pt>
    <dgm:pt modelId="{DF47782F-6C1C-4E89-9C83-9682C7430DAC}" type="sibTrans" cxnId="{2C96BE19-B4FB-42B7-8117-0287B558E0D2}">
      <dgm:prSet/>
      <dgm:spPr/>
      <dgm:t>
        <a:bodyPr/>
        <a:lstStyle/>
        <a:p>
          <a:endParaRPr lang="en-US"/>
        </a:p>
      </dgm:t>
    </dgm:pt>
    <dgm:pt modelId="{3BA93335-3DE1-40A0-8A97-829C16A986DC}">
      <dgm:prSet/>
      <dgm:spPr/>
      <dgm:t>
        <a:bodyPr/>
        <a:lstStyle/>
        <a:p>
          <a:r>
            <a:rPr lang="ru-RU" dirty="0"/>
            <a:t>развијање дигиталних компетенција код </a:t>
          </a:r>
          <a:r>
            <a:rPr lang="ru-RU" dirty="0" smtClean="0"/>
            <a:t>ученика;</a:t>
          </a:r>
          <a:endParaRPr lang="en-US" dirty="0"/>
        </a:p>
      </dgm:t>
    </dgm:pt>
    <dgm:pt modelId="{8AD68F6F-FBAB-41DC-BCF3-0B3D75FFD32E}" type="parTrans" cxnId="{253C8783-C0C6-4F53-866B-A54C81788957}">
      <dgm:prSet/>
      <dgm:spPr/>
      <dgm:t>
        <a:bodyPr/>
        <a:lstStyle/>
        <a:p>
          <a:endParaRPr lang="en-US"/>
        </a:p>
      </dgm:t>
    </dgm:pt>
    <dgm:pt modelId="{526C67BB-5037-4125-9152-F670929905B2}" type="sibTrans" cxnId="{253C8783-C0C6-4F53-866B-A54C81788957}">
      <dgm:prSet/>
      <dgm:spPr/>
      <dgm:t>
        <a:bodyPr/>
        <a:lstStyle/>
        <a:p>
          <a:endParaRPr lang="en-US"/>
        </a:p>
      </dgm:t>
    </dgm:pt>
    <dgm:pt modelId="{71C3A49F-8589-4643-9506-40AB92B5C0DD}">
      <dgm:prSet/>
      <dgm:spPr/>
      <dgm:t>
        <a:bodyPr/>
        <a:lstStyle/>
        <a:p>
          <a:r>
            <a:rPr lang="ru-RU" dirty="0"/>
            <a:t>оспособвљавање ученика за коришћење нових дигиталних технологија</a:t>
          </a:r>
          <a:endParaRPr lang="en-US" dirty="0"/>
        </a:p>
      </dgm:t>
    </dgm:pt>
    <dgm:pt modelId="{6CB290CA-8587-47C7-BE8D-18F23B8F55B8}" type="parTrans" cxnId="{5658CC75-5714-4E46-8DF0-8400745646FF}">
      <dgm:prSet/>
      <dgm:spPr/>
      <dgm:t>
        <a:bodyPr/>
        <a:lstStyle/>
        <a:p>
          <a:endParaRPr lang="en-US"/>
        </a:p>
      </dgm:t>
    </dgm:pt>
    <dgm:pt modelId="{9057269E-045A-41CA-9568-6D4BF53284E0}" type="sibTrans" cxnId="{5658CC75-5714-4E46-8DF0-8400745646FF}">
      <dgm:prSet/>
      <dgm:spPr/>
      <dgm:t>
        <a:bodyPr/>
        <a:lstStyle/>
        <a:p>
          <a:endParaRPr lang="en-US"/>
        </a:p>
      </dgm:t>
    </dgm:pt>
    <dgm:pt modelId="{87E3C1B6-7BA3-4835-9EEC-F02D77B1E8DA}">
      <dgm:prSet/>
      <dgm:spPr/>
      <dgm:t>
        <a:bodyPr/>
        <a:lstStyle/>
        <a:p>
          <a:r>
            <a:rPr lang="ru-RU" dirty="0"/>
            <a:t>развијање моћи запажања и упоређивања; </a:t>
          </a:r>
          <a:endParaRPr lang="en-US" dirty="0"/>
        </a:p>
      </dgm:t>
    </dgm:pt>
    <dgm:pt modelId="{D64360F1-0059-4822-A304-3FF8B00194C3}" type="parTrans" cxnId="{A48F331B-279E-4E81-933C-C76D9AB893E8}">
      <dgm:prSet/>
      <dgm:spPr/>
      <dgm:t>
        <a:bodyPr/>
        <a:lstStyle/>
        <a:p>
          <a:endParaRPr lang="en-US"/>
        </a:p>
      </dgm:t>
    </dgm:pt>
    <dgm:pt modelId="{4E26E92B-AD16-4696-9DE2-1D8A9ED516B4}" type="sibTrans" cxnId="{A48F331B-279E-4E81-933C-C76D9AB893E8}">
      <dgm:prSet/>
      <dgm:spPr/>
      <dgm:t>
        <a:bodyPr/>
        <a:lstStyle/>
        <a:p>
          <a:endParaRPr lang="en-US"/>
        </a:p>
      </dgm:t>
    </dgm:pt>
    <dgm:pt modelId="{0C9246E8-D1B8-4FF4-9075-63D42BEABF05}">
      <dgm:prSet/>
      <dgm:spPr/>
      <dgm:t>
        <a:bodyPr/>
        <a:lstStyle/>
        <a:p>
          <a:r>
            <a:rPr lang="ru-RU" dirty="0"/>
            <a:t>развијање моћи анализе и закључивања</a:t>
          </a:r>
          <a:endParaRPr lang="en-US" dirty="0"/>
        </a:p>
      </dgm:t>
    </dgm:pt>
    <dgm:pt modelId="{BCD80446-5966-4BC6-987F-A4E1FF767604}" type="parTrans" cxnId="{A34C2E28-A184-4730-9561-8628193EFA60}">
      <dgm:prSet/>
      <dgm:spPr/>
      <dgm:t>
        <a:bodyPr/>
        <a:lstStyle/>
        <a:p>
          <a:endParaRPr lang="en-US"/>
        </a:p>
      </dgm:t>
    </dgm:pt>
    <dgm:pt modelId="{552BD50B-F49A-43D2-814A-7DDC388A8854}" type="sibTrans" cxnId="{A34C2E28-A184-4730-9561-8628193EFA60}">
      <dgm:prSet/>
      <dgm:spPr/>
      <dgm:t>
        <a:bodyPr/>
        <a:lstStyle/>
        <a:p>
          <a:endParaRPr lang="en-US"/>
        </a:p>
      </dgm:t>
    </dgm:pt>
    <dgm:pt modelId="{5FB5A6AB-2076-4B9C-9D0C-D746E3E711D2}">
      <dgm:prSet/>
      <dgm:spPr/>
      <dgm:t>
        <a:bodyPr/>
        <a:lstStyle/>
        <a:p>
          <a:r>
            <a:rPr lang="ru-RU" dirty="0" smtClean="0"/>
            <a:t>код </a:t>
          </a:r>
          <a:r>
            <a:rPr lang="ru-RU" dirty="0"/>
            <a:t>ученика ће се развити функционална писменост</a:t>
          </a:r>
          <a:endParaRPr lang="en-US" dirty="0"/>
        </a:p>
      </dgm:t>
    </dgm:pt>
    <dgm:pt modelId="{04D40D19-CD83-4A7E-8110-7E8154BA95EE}" type="parTrans" cxnId="{A6A084D8-7E07-4178-A323-DD388011E75C}">
      <dgm:prSet/>
      <dgm:spPr/>
      <dgm:t>
        <a:bodyPr/>
        <a:lstStyle/>
        <a:p>
          <a:endParaRPr lang="en-US"/>
        </a:p>
      </dgm:t>
    </dgm:pt>
    <dgm:pt modelId="{7C295EEB-BA36-42DD-9531-B394A33B4580}" type="sibTrans" cxnId="{A6A084D8-7E07-4178-A323-DD388011E75C}">
      <dgm:prSet/>
      <dgm:spPr/>
      <dgm:t>
        <a:bodyPr/>
        <a:lstStyle/>
        <a:p>
          <a:endParaRPr lang="en-US"/>
        </a:p>
      </dgm:t>
    </dgm:pt>
    <dgm:pt modelId="{4B7238D3-C53B-4D5A-B7F0-2CB07F319185}" type="pres">
      <dgm:prSet presAssocID="{493F19A2-755E-4020-BBD1-82BFDC6F50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7AC860-8762-4AA3-BC56-CAB6A15DC28C}" type="pres">
      <dgm:prSet presAssocID="{4B049FFD-EDEA-4A2E-9FEB-960E746CD37F}" presName="composite" presStyleCnt="0"/>
      <dgm:spPr/>
    </dgm:pt>
    <dgm:pt modelId="{0F752370-51AA-4B3D-9729-F07B80607FD3}" type="pres">
      <dgm:prSet presAssocID="{4B049FFD-EDEA-4A2E-9FEB-960E746CD37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A8D4D-35B4-41D5-AEE5-4433B7D54644}" type="pres">
      <dgm:prSet presAssocID="{4B049FFD-EDEA-4A2E-9FEB-960E746CD37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5959F-234A-40CF-8A27-3CD5A4B92198}" type="pres">
      <dgm:prSet presAssocID="{AE5A5D9A-3C6E-4083-8966-12A5D13A289B}" presName="space" presStyleCnt="0"/>
      <dgm:spPr/>
    </dgm:pt>
    <dgm:pt modelId="{8F6D3E8E-8432-44DC-A7E2-FEFBDE21F2DA}" type="pres">
      <dgm:prSet presAssocID="{4EA9C6EC-6C8C-48F9-92D1-0E2087080BC7}" presName="composite" presStyleCnt="0"/>
      <dgm:spPr/>
    </dgm:pt>
    <dgm:pt modelId="{A40AC5F1-113C-46A3-9321-15AF62BD69E4}" type="pres">
      <dgm:prSet presAssocID="{4EA9C6EC-6C8C-48F9-92D1-0E2087080BC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54B75-A69E-407E-93E1-FC8BB27F0916}" type="pres">
      <dgm:prSet presAssocID="{4EA9C6EC-6C8C-48F9-92D1-0E2087080BC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1149A-FE18-42E9-9E5D-29A2BBE3A24D}" type="pres">
      <dgm:prSet presAssocID="{799BF260-0D18-4685-873C-FE2C77958B0C}" presName="space" presStyleCnt="0"/>
      <dgm:spPr/>
    </dgm:pt>
    <dgm:pt modelId="{3ADB5956-BC2F-4A4D-AB4E-576A54ECB554}" type="pres">
      <dgm:prSet presAssocID="{8EECFB2B-E583-4E0B-B382-171596B8A3DE}" presName="composite" presStyleCnt="0"/>
      <dgm:spPr/>
    </dgm:pt>
    <dgm:pt modelId="{5DDB9B2F-97D1-41B4-9FE1-428EF82E57BA}" type="pres">
      <dgm:prSet presAssocID="{8EECFB2B-E583-4E0B-B382-171596B8A3D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41122-CE54-4064-96CE-F6E26CB37A10}" type="pres">
      <dgm:prSet presAssocID="{8EECFB2B-E583-4E0B-B382-171596B8A3D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0E95D3-8474-4B7C-9698-F1BE314C1456}" srcId="{4B049FFD-EDEA-4A2E-9FEB-960E746CD37F}" destId="{CA968103-DD7F-4260-A376-79EB61431008}" srcOrd="0" destOrd="0" parTransId="{051D4A15-02F9-47C6-8CD4-EB517FC7331F}" sibTransId="{A08FAC08-73FE-4E20-8050-49570B5ED25C}"/>
    <dgm:cxn modelId="{9F3E41CC-18B9-46EA-9BE3-F9FD4843EADD}" type="presOf" srcId="{0C9246E8-D1B8-4FF4-9075-63D42BEABF05}" destId="{5EC41122-CE54-4064-96CE-F6E26CB37A10}" srcOrd="0" destOrd="3" presId="urn:microsoft.com/office/officeart/2005/8/layout/hList1"/>
    <dgm:cxn modelId="{EDCED0E0-4BFB-4FDB-ADEE-01614C440F72}" type="presOf" srcId="{714ED254-22C8-40A4-AAFB-5DC79B15F2C0}" destId="{A77A8D4D-35B4-41D5-AEE5-4433B7D54644}" srcOrd="0" destOrd="1" presId="urn:microsoft.com/office/officeart/2005/8/layout/hList1"/>
    <dgm:cxn modelId="{4F2AFA9F-8821-49B2-8278-17EFBB2CC2BE}" srcId="{4B049FFD-EDEA-4A2E-9FEB-960E746CD37F}" destId="{714ED254-22C8-40A4-AAFB-5DC79B15F2C0}" srcOrd="1" destOrd="0" parTransId="{D8328ECE-46EB-4546-A07E-1CAEE8985D20}" sibTransId="{15179A6B-41A3-425B-A21F-4FBC7BC09645}"/>
    <dgm:cxn modelId="{92C0F4DC-CC66-47D7-94DE-44ED9001946F}" type="presOf" srcId="{71C3A49F-8589-4643-9506-40AB92B5C0DD}" destId="{5EC41122-CE54-4064-96CE-F6E26CB37A10}" srcOrd="0" destOrd="1" presId="urn:microsoft.com/office/officeart/2005/8/layout/hList1"/>
    <dgm:cxn modelId="{8845CE40-F3F2-4861-BA9F-E2ABA8EC53BF}" type="presOf" srcId="{8EECFB2B-E583-4E0B-B382-171596B8A3DE}" destId="{5DDB9B2F-97D1-41B4-9FE1-428EF82E57BA}" srcOrd="0" destOrd="0" presId="urn:microsoft.com/office/officeart/2005/8/layout/hList1"/>
    <dgm:cxn modelId="{A34C2E28-A184-4730-9561-8628193EFA60}" srcId="{8EECFB2B-E583-4E0B-B382-171596B8A3DE}" destId="{0C9246E8-D1B8-4FF4-9075-63D42BEABF05}" srcOrd="3" destOrd="0" parTransId="{BCD80446-5966-4BC6-987F-A4E1FF767604}" sibTransId="{552BD50B-F49A-43D2-814A-7DDC388A8854}"/>
    <dgm:cxn modelId="{4C779A47-BE0A-4BF1-8F08-83D645C89F90}" srcId="{493F19A2-755E-4020-BBD1-82BFDC6F5008}" destId="{4EA9C6EC-6C8C-48F9-92D1-0E2087080BC7}" srcOrd="1" destOrd="0" parTransId="{2B012CD7-1DDC-429D-8D91-C5CDAB455B0D}" sibTransId="{799BF260-0D18-4685-873C-FE2C77958B0C}"/>
    <dgm:cxn modelId="{AFD97AC9-7FEF-4D01-BE19-773BD8348C25}" type="presOf" srcId="{4B049FFD-EDEA-4A2E-9FEB-960E746CD37F}" destId="{0F752370-51AA-4B3D-9729-F07B80607FD3}" srcOrd="0" destOrd="0" presId="urn:microsoft.com/office/officeart/2005/8/layout/hList1"/>
    <dgm:cxn modelId="{605636CF-DDFB-4C91-A68F-63FBD06BAC80}" type="presOf" srcId="{CA968103-DD7F-4260-A376-79EB61431008}" destId="{A77A8D4D-35B4-41D5-AEE5-4433B7D54644}" srcOrd="0" destOrd="0" presId="urn:microsoft.com/office/officeart/2005/8/layout/hList1"/>
    <dgm:cxn modelId="{A6A084D8-7E07-4178-A323-DD388011E75C}" srcId="{8EECFB2B-E583-4E0B-B382-171596B8A3DE}" destId="{5FB5A6AB-2076-4B9C-9D0C-D746E3E711D2}" srcOrd="4" destOrd="0" parTransId="{04D40D19-CD83-4A7E-8110-7E8154BA95EE}" sibTransId="{7C295EEB-BA36-42DD-9531-B394A33B4580}"/>
    <dgm:cxn modelId="{9F691C90-0751-4EB8-B5C5-579CDDC831F4}" type="presOf" srcId="{4EA9C6EC-6C8C-48F9-92D1-0E2087080BC7}" destId="{A40AC5F1-113C-46A3-9321-15AF62BD69E4}" srcOrd="0" destOrd="0" presId="urn:microsoft.com/office/officeart/2005/8/layout/hList1"/>
    <dgm:cxn modelId="{05DA69AE-0498-41B2-BAF2-CAA566678A41}" srcId="{4EA9C6EC-6C8C-48F9-92D1-0E2087080BC7}" destId="{D31323D0-C638-4D47-980C-30B0D0383CDF}" srcOrd="1" destOrd="0" parTransId="{6C974E80-6279-4679-B636-2FE4BD4DE998}" sibTransId="{C077BD56-E3BE-4CA7-85E9-473D97914AAD}"/>
    <dgm:cxn modelId="{3E11E0D6-642E-41BA-9111-FCB49B492DF1}" srcId="{4EA9C6EC-6C8C-48F9-92D1-0E2087080BC7}" destId="{F3D8DAF1-F9FF-4A4B-9D61-73C9FFB50D35}" srcOrd="0" destOrd="0" parTransId="{64A5712C-426D-4CB2-A277-A0FE9DCC77B0}" sibTransId="{E0C1BDC1-EDD3-495B-AD65-FB3C76AFF9FF}"/>
    <dgm:cxn modelId="{07026C1B-F43E-4CAB-8702-677D17CA15FF}" srcId="{4B049FFD-EDEA-4A2E-9FEB-960E746CD37F}" destId="{3BA87A2C-5EA4-45E2-A325-977CD311A176}" srcOrd="2" destOrd="0" parTransId="{6CEEBD22-621C-4E14-9E2C-29FB38CB663E}" sibTransId="{3A5CECA6-33F2-41AE-AC23-ABCC29FB0FEE}"/>
    <dgm:cxn modelId="{8A003694-763D-4E31-B735-59B5EFA6471C}" srcId="{493F19A2-755E-4020-BBD1-82BFDC6F5008}" destId="{4B049FFD-EDEA-4A2E-9FEB-960E746CD37F}" srcOrd="0" destOrd="0" parTransId="{D9221AC4-5C6E-4668-A5D3-160D6D8F488C}" sibTransId="{AE5A5D9A-3C6E-4083-8966-12A5D13A289B}"/>
    <dgm:cxn modelId="{9E0C68B5-0ACB-4443-BF63-BFF90CF8BFCF}" type="presOf" srcId="{D31323D0-C638-4D47-980C-30B0D0383CDF}" destId="{CD254B75-A69E-407E-93E1-FC8BB27F0916}" srcOrd="0" destOrd="1" presId="urn:microsoft.com/office/officeart/2005/8/layout/hList1"/>
    <dgm:cxn modelId="{D097271E-9C1D-4F5D-B3DF-F7D47EFC2E96}" type="presOf" srcId="{3BA93335-3DE1-40A0-8A97-829C16A986DC}" destId="{5EC41122-CE54-4064-96CE-F6E26CB37A10}" srcOrd="0" destOrd="0" presId="urn:microsoft.com/office/officeart/2005/8/layout/hList1"/>
    <dgm:cxn modelId="{14F079D0-5173-4FB5-A47D-06E39A984E87}" type="presOf" srcId="{2F2EAF8F-2371-4824-B433-56A86585B06C}" destId="{CD254B75-A69E-407E-93E1-FC8BB27F0916}" srcOrd="0" destOrd="2" presId="urn:microsoft.com/office/officeart/2005/8/layout/hList1"/>
    <dgm:cxn modelId="{D4D9998D-BC5F-4910-B611-CA1BAA28340A}" type="presOf" srcId="{493F19A2-755E-4020-BBD1-82BFDC6F5008}" destId="{4B7238D3-C53B-4D5A-B7F0-2CB07F319185}" srcOrd="0" destOrd="0" presId="urn:microsoft.com/office/officeart/2005/8/layout/hList1"/>
    <dgm:cxn modelId="{D45FC5B0-9071-4960-94B3-D35A4A6E5A37}" srcId="{4EA9C6EC-6C8C-48F9-92D1-0E2087080BC7}" destId="{2F2EAF8F-2371-4824-B433-56A86585B06C}" srcOrd="2" destOrd="0" parTransId="{B470C6D6-E3CF-4C50-B947-0B8E783FED1A}" sibTransId="{AB024EE3-CE15-41BC-AE9C-F35945D65F62}"/>
    <dgm:cxn modelId="{5658CC75-5714-4E46-8DF0-8400745646FF}" srcId="{8EECFB2B-E583-4E0B-B382-171596B8A3DE}" destId="{71C3A49F-8589-4643-9506-40AB92B5C0DD}" srcOrd="1" destOrd="0" parTransId="{6CB290CA-8587-47C7-BE8D-18F23B8F55B8}" sibTransId="{9057269E-045A-41CA-9568-6D4BF53284E0}"/>
    <dgm:cxn modelId="{91107A3C-D776-4C7D-A214-6493B79E485E}" type="presOf" srcId="{3BA87A2C-5EA4-45E2-A325-977CD311A176}" destId="{A77A8D4D-35B4-41D5-AEE5-4433B7D54644}" srcOrd="0" destOrd="2" presId="urn:microsoft.com/office/officeart/2005/8/layout/hList1"/>
    <dgm:cxn modelId="{470E87F8-3963-45F3-9A64-D0F4B6B561D7}" type="presOf" srcId="{F3D8DAF1-F9FF-4A4B-9D61-73C9FFB50D35}" destId="{CD254B75-A69E-407E-93E1-FC8BB27F0916}" srcOrd="0" destOrd="0" presId="urn:microsoft.com/office/officeart/2005/8/layout/hList1"/>
    <dgm:cxn modelId="{269235CD-03FC-433C-B8AD-7D1D1300EDB2}" type="presOf" srcId="{5FB5A6AB-2076-4B9C-9D0C-D746E3E711D2}" destId="{5EC41122-CE54-4064-96CE-F6E26CB37A10}" srcOrd="0" destOrd="4" presId="urn:microsoft.com/office/officeart/2005/8/layout/hList1"/>
    <dgm:cxn modelId="{A48F331B-279E-4E81-933C-C76D9AB893E8}" srcId="{8EECFB2B-E583-4E0B-B382-171596B8A3DE}" destId="{87E3C1B6-7BA3-4835-9EEC-F02D77B1E8DA}" srcOrd="2" destOrd="0" parTransId="{D64360F1-0059-4822-A304-3FF8B00194C3}" sibTransId="{4E26E92B-AD16-4696-9DE2-1D8A9ED516B4}"/>
    <dgm:cxn modelId="{253C8783-C0C6-4F53-866B-A54C81788957}" srcId="{8EECFB2B-E583-4E0B-B382-171596B8A3DE}" destId="{3BA93335-3DE1-40A0-8A97-829C16A986DC}" srcOrd="0" destOrd="0" parTransId="{8AD68F6F-FBAB-41DC-BCF3-0B3D75FFD32E}" sibTransId="{526C67BB-5037-4125-9152-F670929905B2}"/>
    <dgm:cxn modelId="{68A5457E-3935-493C-AC68-5A1430F60C58}" type="presOf" srcId="{87E3C1B6-7BA3-4835-9EEC-F02D77B1E8DA}" destId="{5EC41122-CE54-4064-96CE-F6E26CB37A10}" srcOrd="0" destOrd="2" presId="urn:microsoft.com/office/officeart/2005/8/layout/hList1"/>
    <dgm:cxn modelId="{2C96BE19-B4FB-42B7-8117-0287B558E0D2}" srcId="{493F19A2-755E-4020-BBD1-82BFDC6F5008}" destId="{8EECFB2B-E583-4E0B-B382-171596B8A3DE}" srcOrd="2" destOrd="0" parTransId="{B2AA6483-6068-4805-AD6F-AAAE5479464E}" sibTransId="{DF47782F-6C1C-4E89-9C83-9682C7430DAC}"/>
    <dgm:cxn modelId="{350A0DC9-7202-468F-AF25-E62B8B4C0562}" type="presParOf" srcId="{4B7238D3-C53B-4D5A-B7F0-2CB07F319185}" destId="{CE7AC860-8762-4AA3-BC56-CAB6A15DC28C}" srcOrd="0" destOrd="0" presId="urn:microsoft.com/office/officeart/2005/8/layout/hList1"/>
    <dgm:cxn modelId="{60490497-256B-41AE-933A-F752FC7CE779}" type="presParOf" srcId="{CE7AC860-8762-4AA3-BC56-CAB6A15DC28C}" destId="{0F752370-51AA-4B3D-9729-F07B80607FD3}" srcOrd="0" destOrd="0" presId="urn:microsoft.com/office/officeart/2005/8/layout/hList1"/>
    <dgm:cxn modelId="{AC6DE6F0-6A87-4520-AF96-1C1D1D40731C}" type="presParOf" srcId="{CE7AC860-8762-4AA3-BC56-CAB6A15DC28C}" destId="{A77A8D4D-35B4-41D5-AEE5-4433B7D54644}" srcOrd="1" destOrd="0" presId="urn:microsoft.com/office/officeart/2005/8/layout/hList1"/>
    <dgm:cxn modelId="{1CAE8EFC-3155-4D19-AFE5-33FD216F8904}" type="presParOf" srcId="{4B7238D3-C53B-4D5A-B7F0-2CB07F319185}" destId="{A395959F-234A-40CF-8A27-3CD5A4B92198}" srcOrd="1" destOrd="0" presId="urn:microsoft.com/office/officeart/2005/8/layout/hList1"/>
    <dgm:cxn modelId="{A320790E-03E7-49AB-9F31-4253E4AD6C2E}" type="presParOf" srcId="{4B7238D3-C53B-4D5A-B7F0-2CB07F319185}" destId="{8F6D3E8E-8432-44DC-A7E2-FEFBDE21F2DA}" srcOrd="2" destOrd="0" presId="urn:microsoft.com/office/officeart/2005/8/layout/hList1"/>
    <dgm:cxn modelId="{817AD8E2-240E-4215-AE94-306F9D3954B2}" type="presParOf" srcId="{8F6D3E8E-8432-44DC-A7E2-FEFBDE21F2DA}" destId="{A40AC5F1-113C-46A3-9321-15AF62BD69E4}" srcOrd="0" destOrd="0" presId="urn:microsoft.com/office/officeart/2005/8/layout/hList1"/>
    <dgm:cxn modelId="{D0950878-7E4B-4428-A8D6-46D740FD32CF}" type="presParOf" srcId="{8F6D3E8E-8432-44DC-A7E2-FEFBDE21F2DA}" destId="{CD254B75-A69E-407E-93E1-FC8BB27F0916}" srcOrd="1" destOrd="0" presId="urn:microsoft.com/office/officeart/2005/8/layout/hList1"/>
    <dgm:cxn modelId="{7FEF7221-1ACB-4B65-9616-09784F29EF5E}" type="presParOf" srcId="{4B7238D3-C53B-4D5A-B7F0-2CB07F319185}" destId="{FDC1149A-FE18-42E9-9E5D-29A2BBE3A24D}" srcOrd="3" destOrd="0" presId="urn:microsoft.com/office/officeart/2005/8/layout/hList1"/>
    <dgm:cxn modelId="{5B6F67B3-73A6-447B-A86C-861631670105}" type="presParOf" srcId="{4B7238D3-C53B-4D5A-B7F0-2CB07F319185}" destId="{3ADB5956-BC2F-4A4D-AB4E-576A54ECB554}" srcOrd="4" destOrd="0" presId="urn:microsoft.com/office/officeart/2005/8/layout/hList1"/>
    <dgm:cxn modelId="{9B66E8DF-4C7E-4920-93AD-D4BFAF92D4E4}" type="presParOf" srcId="{3ADB5956-BC2F-4A4D-AB4E-576A54ECB554}" destId="{5DDB9B2F-97D1-41B4-9FE1-428EF82E57BA}" srcOrd="0" destOrd="0" presId="urn:microsoft.com/office/officeart/2005/8/layout/hList1"/>
    <dgm:cxn modelId="{01194742-394F-4A67-ACB5-3E7F913AB82B}" type="presParOf" srcId="{3ADB5956-BC2F-4A4D-AB4E-576A54ECB554}" destId="{5EC41122-CE54-4064-96CE-F6E26CB37A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52370-51AA-4B3D-9729-F07B80607FD3}">
      <dsp:nvSpPr>
        <dsp:cNvPr id="0" name=""/>
        <dsp:cNvSpPr/>
      </dsp:nvSpPr>
      <dsp:spPr>
        <a:xfrm>
          <a:off x="2340" y="126948"/>
          <a:ext cx="2281844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1" kern="1200"/>
            <a:t>Образовни:</a:t>
          </a:r>
          <a:endParaRPr lang="en-US" sz="1500" kern="1200"/>
        </a:p>
      </dsp:txBody>
      <dsp:txXfrm>
        <a:off x="2340" y="126948"/>
        <a:ext cx="2281844" cy="432000"/>
      </dsp:txXfrm>
    </dsp:sp>
    <dsp:sp modelId="{A77A8D4D-35B4-41D5-AEE5-4433B7D54644}">
      <dsp:nvSpPr>
        <dsp:cNvPr id="0" name=""/>
        <dsp:cNvSpPr/>
      </dsp:nvSpPr>
      <dsp:spPr>
        <a:xfrm>
          <a:off x="2340" y="558948"/>
          <a:ext cx="2281844" cy="324253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kern="1200"/>
            <a:t>утврђивање правописних правила научених током досадашњег школовања;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овладавањем основним законитостима српског књижевног језика;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стицање основна знања о улози и значају језика у националној култури и изградњи националног идентитета. </a:t>
          </a:r>
          <a:endParaRPr lang="en-US" sz="1500" kern="1200"/>
        </a:p>
      </dsp:txBody>
      <dsp:txXfrm>
        <a:off x="2340" y="558948"/>
        <a:ext cx="2281844" cy="3242531"/>
      </dsp:txXfrm>
    </dsp:sp>
    <dsp:sp modelId="{A40AC5F1-113C-46A3-9321-15AF62BD69E4}">
      <dsp:nvSpPr>
        <dsp:cNvPr id="0" name=""/>
        <dsp:cNvSpPr/>
      </dsp:nvSpPr>
      <dsp:spPr>
        <a:xfrm>
          <a:off x="2603643" y="126948"/>
          <a:ext cx="2281844" cy="432000"/>
        </a:xfrm>
        <a:prstGeom prst="rect">
          <a:avLst/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rnd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/>
            <a:t>Васпитни:</a:t>
          </a:r>
          <a:r>
            <a:rPr lang="ru-RU" sz="1500" kern="1200"/>
            <a:t> </a:t>
          </a:r>
          <a:endParaRPr lang="en-US" sz="1500" kern="1200"/>
        </a:p>
      </dsp:txBody>
      <dsp:txXfrm>
        <a:off x="2603643" y="126948"/>
        <a:ext cx="2281844" cy="432000"/>
      </dsp:txXfrm>
    </dsp:sp>
    <dsp:sp modelId="{CD254B75-A69E-407E-93E1-FC8BB27F0916}">
      <dsp:nvSpPr>
        <dsp:cNvPr id="0" name=""/>
        <dsp:cNvSpPr/>
      </dsp:nvSpPr>
      <dsp:spPr>
        <a:xfrm>
          <a:off x="2603643" y="558948"/>
          <a:ext cx="2281844" cy="3242531"/>
        </a:xfrm>
        <a:prstGeom prst="rect">
          <a:avLst/>
        </a:prstGeom>
        <a:solidFill>
          <a:schemeClr val="accent4">
            <a:tint val="40000"/>
            <a:alpha val="90000"/>
            <a:hueOff val="413143"/>
            <a:satOff val="16480"/>
            <a:lumOff val="1584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413143"/>
              <a:satOff val="16480"/>
              <a:lumOff val="15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Неговање сарадничких односа и тимског духа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Уважавање и поштовање рада својих сарадника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Развијање свести о значају целоживотног учења</a:t>
          </a:r>
          <a:endParaRPr lang="en-US" sz="1500" kern="1200"/>
        </a:p>
      </dsp:txBody>
      <dsp:txXfrm>
        <a:off x="2603643" y="558948"/>
        <a:ext cx="2281844" cy="3242531"/>
      </dsp:txXfrm>
    </dsp:sp>
    <dsp:sp modelId="{5DDB9B2F-97D1-41B4-9FE1-428EF82E57BA}">
      <dsp:nvSpPr>
        <dsp:cNvPr id="0" name=""/>
        <dsp:cNvSpPr/>
      </dsp:nvSpPr>
      <dsp:spPr>
        <a:xfrm>
          <a:off x="5204946" y="126948"/>
          <a:ext cx="2281844" cy="432000"/>
        </a:xfrm>
        <a:prstGeom prst="rect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rnd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/>
            <a:t>Функционални:</a:t>
          </a:r>
          <a:endParaRPr lang="en-US" sz="1500" kern="1200"/>
        </a:p>
      </dsp:txBody>
      <dsp:txXfrm>
        <a:off x="5204946" y="126948"/>
        <a:ext cx="2281844" cy="432000"/>
      </dsp:txXfrm>
    </dsp:sp>
    <dsp:sp modelId="{5EC41122-CE54-4064-96CE-F6E26CB37A10}">
      <dsp:nvSpPr>
        <dsp:cNvPr id="0" name=""/>
        <dsp:cNvSpPr/>
      </dsp:nvSpPr>
      <dsp:spPr>
        <a:xfrm>
          <a:off x="5204946" y="558948"/>
          <a:ext cx="2281844" cy="3242531"/>
        </a:xfrm>
        <a:prstGeom prst="rect">
          <a:avLst/>
        </a:prstGeom>
        <a:solidFill>
          <a:schemeClr val="accent4">
            <a:tint val="40000"/>
            <a:alpha val="90000"/>
            <a:hueOff val="826286"/>
            <a:satOff val="32959"/>
            <a:lumOff val="3168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826286"/>
              <a:satOff val="32959"/>
              <a:lumOff val="3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развијање дигиталних компетенција код ученика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оспособвљавање ученика за коришћење нових дигиталних технологија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развијање моћи запажања и упоређивања;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развијање моћи анализе и закључивања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Код ученика ће се развити функционална писменост</a:t>
          </a:r>
          <a:endParaRPr lang="en-US" sz="1500" kern="1200"/>
        </a:p>
      </dsp:txBody>
      <dsp:txXfrm>
        <a:off x="5204946" y="558948"/>
        <a:ext cx="2281844" cy="3242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974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13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2423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0454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13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409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2510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844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11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18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800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05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663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994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26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685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91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06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oryjumper.com/book/read/8455267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drive/u/0/folders/1oewPfKHop5JXnrSHtX_ZgzEC8X19mpre?authuser=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linoit.com/users/jelenadjuric33/canvases/%D0%9F%D1%80%D0%B0%D0%B2%D0%BE%D0%BF%D0%B8%D1%81%D0%BD%D0%B0%20%D0%BF%D1%80%D0%B0%D0%B2%D0%B8%D0%BB%D0%B0" TargetMode="External"/><Relationship Id="rId7" Type="http://schemas.openxmlformats.org/officeDocument/2006/relationships/image" Target="../media/image1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aceit.net/" TargetMode="External"/><Relationship Id="rId5" Type="http://schemas.openxmlformats.org/officeDocument/2006/relationships/hyperlink" Target="https://wordart.com/" TargetMode="External"/><Relationship Id="rId4" Type="http://schemas.openxmlformats.org/officeDocument/2006/relationships/hyperlink" Target="https://padlet.com/jelenadjuric33/ak5odwua8tueg1k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iframe%20width=%22560%22%20height=%22315%22%20src=%22https:/www.artsteps.com/embed/5ea776e1a051ea73c935fe05/560/315%22%20frameborder=%220%22%20allowfullscreen%3e%3c/ifram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join/quiz/5ecf72dcb55ceb001be2d97d/start?from=soloLinkShare&amp;referrer=5d6a6e39169b55001a1a875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resource/2623855" TargetMode="External"/><Relationship Id="rId5" Type="http://schemas.openxmlformats.org/officeDocument/2006/relationships/hyperlink" Target="https://wordwall.net/resource/2625568" TargetMode="External"/><Relationship Id="rId4" Type="http://schemas.openxmlformats.org/officeDocument/2006/relationships/hyperlink" Target="https://wordwall.net/resource/26265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76">
            <a:extLst>
              <a:ext uri="{FF2B5EF4-FFF2-40B4-BE49-F238E27FC236}">
                <a16:creationId xmlns:a16="http://schemas.microsoft.com/office/drawing/2014/main" xmlns="" id="{575E71FA-50BD-43F8-8C98-04339283A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78">
            <a:extLst>
              <a:ext uri="{FF2B5EF4-FFF2-40B4-BE49-F238E27FC236}">
                <a16:creationId xmlns:a16="http://schemas.microsoft.com/office/drawing/2014/main" xmlns="" id="{CF1AA7F6-A589-4BC8-BC72-2CA6DC9083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53F5243F-7E41-439E-8991-C4F246D88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8" name="Rectangle 80">
              <a:extLst>
                <a:ext uri="{FF2B5EF4-FFF2-40B4-BE49-F238E27FC236}">
                  <a16:creationId xmlns:a16="http://schemas.microsoft.com/office/drawing/2014/main" xmlns="" id="{401A6B5F-1CF1-43AD-9E85-94E187210C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2F682A59-7E20-407C-A7F8-582295AC68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5E4AC24E-0670-406E-822F-AAA6DA2010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9967" y="1041401"/>
            <a:ext cx="2309255" cy="2345264"/>
          </a:xfrm>
        </p:spPr>
        <p:txBody>
          <a:bodyPr>
            <a:normAutofit/>
          </a:bodyPr>
          <a:lstStyle/>
          <a:p>
            <a:r>
              <a:rPr lang="en-US" sz="2700">
                <a:solidFill>
                  <a:srgbClr val="262626"/>
                </a:solidFill>
              </a:rPr>
              <a:t>ВИРТУЕЛНИ МУЗЕЈ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1643" y="3657596"/>
            <a:ext cx="2906057" cy="19434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УЧЕНИКА ПЕТОГ РАЗРЕДА </a:t>
            </a:r>
            <a:endParaRPr lang="sr-Latn-RS"/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ОШ "ДАНИЛО КИШ"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            </a:t>
            </a:r>
            <a:r>
              <a:rPr lang="en-US" err="1">
                <a:solidFill>
                  <a:srgbClr val="000000"/>
                </a:solidFill>
              </a:rPr>
              <a:t>Јелена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Ђурић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E89B1776-F953-4C0F-8E85-E9C66B1EF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9483" y="1092200"/>
            <a:ext cx="482409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nalazi hrana, znak&#10;&#10;Opis je generisan sa veoma visokim stepenom pouzdanosti">
            <a:extLst>
              <a:ext uri="{FF2B5EF4-FFF2-40B4-BE49-F238E27FC236}">
                <a16:creationId xmlns:a16="http://schemas.microsoft.com/office/drawing/2014/main" xmlns="" id="{E2A47FAF-DE89-482A-A86D-3762BCCE5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153" y="1410208"/>
            <a:ext cx="3858780" cy="3858780"/>
          </a:xfrm>
          <a:prstGeom prst="rect">
            <a:avLst/>
          </a:prstGeom>
        </p:spPr>
      </p:pic>
      <p:cxnSp>
        <p:nvCxnSpPr>
          <p:cNvPr id="89" name="Straight Connector 86">
            <a:extLst>
              <a:ext uri="{FF2B5EF4-FFF2-40B4-BE49-F238E27FC236}">
                <a16:creationId xmlns:a16="http://schemas.microsoft.com/office/drawing/2014/main" xmlns="" id="{997356D0-D934-42B9-8291-DF34A3AC0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999573" y="3509772"/>
            <a:ext cx="2306233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04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733" y="567267"/>
            <a:ext cx="51054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ЗАКЉУЧАК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799" y="1346200"/>
            <a:ext cx="7653867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Оваквим видом наставе постигнути су сви наведени васпитни, функционални и образовни циљеви. Овде бих истакла значај функционалних циљева који оспособљавају ученике за целоживотно учење. Кроз овај пројекат ученици су се сусрели са новим технологијама у настави, новим дигиталним алатима и савладали страх од непознатог, који је био веома присутан на почетку онлајн наставе.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259667"/>
            <a:ext cx="763693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У овом пројекту су били укључени и ученици који наставу прате по индивидуалном образовном плану, и то веома успешно.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9734" y="4072467"/>
            <a:ext cx="767079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По завршетку пројекта, ученици који су желели да поправе оцену за крај године, између осталог, могли су да изаберу да правописна правила која смо скупљали прикажу у форми стрипа на </a:t>
            </a:r>
            <a:r>
              <a:rPr lang="sr-Cyrl-RS" dirty="0" smtClean="0">
                <a:hlinkClick r:id="rId2"/>
              </a:rPr>
              <a:t>Правопис у стрипу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3600" y="5215467"/>
            <a:ext cx="764539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Захваљујем се колеги Срахињи Симић, наставнику ликовног, који је био од велике помоћи у реализацији, али и осталим колегама које су нам дале подршку током пројекта.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53C1F67-0F80-4116-AD37-3882160D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/>
              <a:t>"Правописни музеј" је настао као резултат пројектне наставе ученика петог разреда ОШ"Данило Киш"</a:t>
            </a:r>
          </a:p>
        </p:txBody>
      </p:sp>
      <p:pic>
        <p:nvPicPr>
          <p:cNvPr id="6" name="Slika 28" descr="Slika na kojoj se nalazi put, otvoreni prostor, zgrada, ulica&#10;&#10;Opis je generisan sa veoma visokim stepenom pouzdanosti">
            <a:extLst>
              <a:ext uri="{FF2B5EF4-FFF2-40B4-BE49-F238E27FC236}">
                <a16:creationId xmlns:a16="http://schemas.microsoft.com/office/drawing/2014/main" xmlns="" id="{4E77E8AB-0A98-4D93-BA6A-FE5E42FF46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008" r="3008"/>
          <a:stretch/>
        </p:blipFill>
        <p:spPr/>
      </p:pic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7F3695BC-AD3F-45AF-A986-10FFAADF0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/>
              <a:t>- у сарадњи наставника српског језика и наставника ликовне културе -</a:t>
            </a:r>
          </a:p>
        </p:txBody>
      </p:sp>
    </p:spTree>
    <p:extLst>
      <p:ext uri="{BB962C8B-B14F-4D97-AF65-F5344CB8AC3E}">
        <p14:creationId xmlns:p14="http://schemas.microsoft.com/office/powerpoint/2010/main" xmlns="" val="28688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2734" y="1380067"/>
            <a:ext cx="314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ПОДАЦИ О ЧАСУ: 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2" y="3132667"/>
            <a:ext cx="3056465" cy="2800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sr-Cyrl-RS" sz="1600" b="1" dirty="0" smtClean="0"/>
              <a:t>КОМПЕТЕНЦИЈЕ</a:t>
            </a:r>
            <a:r>
              <a:rPr lang="sr-Cyrl-RS" sz="1600" dirty="0" smtClean="0"/>
              <a:t>:</a:t>
            </a:r>
          </a:p>
          <a:p>
            <a:pPr lvl="0">
              <a:buFont typeface="Wingdings" pitchFamily="2" charset="2"/>
              <a:buChar char="ü"/>
            </a:pPr>
            <a:r>
              <a:rPr lang="sr-Latn-RS" sz="1600" dirty="0" smtClean="0"/>
              <a:t>комуникација на матерњем језику</a:t>
            </a:r>
            <a:endParaRPr lang="en-US" sz="1600" dirty="0" smtClean="0"/>
          </a:p>
          <a:p>
            <a:pPr lvl="0">
              <a:buFont typeface="Wingdings" pitchFamily="2" charset="2"/>
              <a:buChar char="ü"/>
            </a:pPr>
            <a:r>
              <a:rPr lang="sr-Latn-RS" sz="1600" dirty="0" smtClean="0"/>
              <a:t>дигитална компетенција</a:t>
            </a:r>
            <a:endParaRPr lang="en-US" sz="1600" dirty="0" smtClean="0"/>
          </a:p>
          <a:p>
            <a:pPr lvl="0">
              <a:buFont typeface="Wingdings" pitchFamily="2" charset="2"/>
              <a:buChar char="ü"/>
            </a:pPr>
            <a:r>
              <a:rPr lang="sr-Latn-RS" sz="1600" dirty="0" smtClean="0"/>
              <a:t>осећај за иницијативу и предузетништво</a:t>
            </a:r>
            <a:endParaRPr lang="en-US" sz="1600" dirty="0" smtClean="0"/>
          </a:p>
          <a:p>
            <a:pPr lvl="0">
              <a:buFont typeface="Wingdings" pitchFamily="2" charset="2"/>
              <a:buChar char="ü"/>
            </a:pPr>
            <a:r>
              <a:rPr lang="sr-Latn-RS" sz="1600" dirty="0" smtClean="0"/>
              <a:t>културолошка освешћеност и изражавање</a:t>
            </a:r>
            <a:endParaRPr lang="en-US" sz="1600" dirty="0" smtClean="0"/>
          </a:p>
          <a:p>
            <a:pPr lvl="0">
              <a:buFont typeface="Wingdings" pitchFamily="2" charset="2"/>
              <a:buChar char="ü"/>
            </a:pPr>
            <a:r>
              <a:rPr lang="sr-Latn-RS" sz="1600" dirty="0" smtClean="0"/>
              <a:t>естетичка компетенција</a:t>
            </a:r>
            <a:endParaRPr lang="en-US" sz="1600" dirty="0" smtClean="0"/>
          </a:p>
          <a:p>
            <a:pPr lvl="0">
              <a:buFont typeface="Wingdings" pitchFamily="2" charset="2"/>
              <a:buChar char="ü"/>
            </a:pPr>
            <a:r>
              <a:rPr lang="sr-Latn-RS" sz="1600" dirty="0" smtClean="0"/>
              <a:t>сарадња</a:t>
            </a:r>
            <a:endParaRPr lang="en-US" sz="1600" dirty="0" smtClean="0"/>
          </a:p>
          <a:p>
            <a:pPr lvl="0">
              <a:buFont typeface="Wingdings" pitchFamily="2" charset="2"/>
              <a:buChar char="ü"/>
            </a:pPr>
            <a:r>
              <a:rPr lang="sr-Latn-RS" sz="1600" dirty="0" smtClean="0"/>
              <a:t>дигитална компетенција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131733" y="3064933"/>
            <a:ext cx="4080934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1600" b="1" dirty="0" smtClean="0"/>
              <a:t>ИСХОДИ:</a:t>
            </a:r>
          </a:p>
          <a:p>
            <a:pPr>
              <a:buFont typeface="Wingdings" pitchFamily="2" charset="2"/>
              <a:buChar char="ü"/>
            </a:pPr>
            <a:r>
              <a:rPr lang="sr-Cyrl-RS" sz="1600" dirty="0" smtClean="0"/>
              <a:t> употребљава падежне облике у складу са нормом</a:t>
            </a:r>
          </a:p>
          <a:p>
            <a:pPr>
              <a:buFont typeface="Wingdings" pitchFamily="2" charset="2"/>
              <a:buChar char="ü"/>
            </a:pPr>
            <a:r>
              <a:rPr lang="sr-Cyrl-RS" sz="1600" dirty="0" smtClean="0"/>
              <a:t>употребљава глаголске облике у складу са нормом</a:t>
            </a:r>
          </a:p>
          <a:p>
            <a:pPr>
              <a:buFont typeface="Wingdings" pitchFamily="2" charset="2"/>
              <a:buChar char="ü"/>
            </a:pPr>
            <a:r>
              <a:rPr lang="sr-Cyrl-RS" sz="1600" dirty="0" smtClean="0"/>
              <a:t>користи Правопис (школско издање)</a:t>
            </a:r>
          </a:p>
          <a:p>
            <a:pPr>
              <a:buFont typeface="Wingdings" pitchFamily="2" charset="2"/>
              <a:buChar char="ü"/>
            </a:pPr>
            <a:r>
              <a:rPr lang="sr-Cyrl-RS" sz="1600" dirty="0" smtClean="0"/>
              <a:t>доследно примењује правописну норму у употреби великог и малог слова, састављеног и растављеног писања речи, интерпункцијских знакова</a:t>
            </a:r>
            <a:endParaRPr lang="sr-Cyrl-R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31733" y="762001"/>
            <a:ext cx="4191000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1600" b="1" dirty="0" smtClean="0"/>
              <a:t>Наставна јединица</a:t>
            </a:r>
            <a:r>
              <a:rPr lang="sr-Cyrl-RS" sz="1600" dirty="0" smtClean="0"/>
              <a:t>: Правописни музеј</a:t>
            </a:r>
          </a:p>
          <a:p>
            <a:r>
              <a:rPr lang="sr-Cyrl-RS" sz="1600" b="1" dirty="0" smtClean="0"/>
              <a:t>Разред</a:t>
            </a:r>
            <a:r>
              <a:rPr lang="sr-Cyrl-RS" sz="1600" dirty="0" smtClean="0"/>
              <a:t>: 5/2, 5/4, 5/6</a:t>
            </a:r>
          </a:p>
          <a:p>
            <a:r>
              <a:rPr lang="sr-Cyrl-RS" sz="1600" b="1" dirty="0" smtClean="0"/>
              <a:t>Тип наставе: </a:t>
            </a:r>
            <a:r>
              <a:rPr lang="sr-Cyrl-RS" sz="1600" dirty="0" smtClean="0"/>
              <a:t>пројектна настава (трајање 45 дана)</a:t>
            </a:r>
          </a:p>
          <a:p>
            <a:r>
              <a:rPr lang="sr-Cyrl-RS" sz="1600" b="1" dirty="0" smtClean="0"/>
              <a:t>Облик рада: </a:t>
            </a:r>
            <a:r>
              <a:rPr lang="sr-Cyrl-RS" sz="1600" dirty="0" smtClean="0"/>
              <a:t>индивидуални, групни, онлајн</a:t>
            </a:r>
          </a:p>
          <a:p>
            <a:r>
              <a:rPr lang="sr-Cyrl-RS" sz="1600" b="1" dirty="0" smtClean="0"/>
              <a:t>Наставна средства</a:t>
            </a:r>
            <a:r>
              <a:rPr lang="sr-Cyrl-RS" sz="1600" dirty="0" smtClean="0"/>
              <a:t>: рачунар, мобилни телефон, свеске, блок, бојице, интернет, ВР наочаре (нису неопходне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30">
            <a:extLst>
              <a:ext uri="{FF2B5EF4-FFF2-40B4-BE49-F238E27FC236}">
                <a16:creationId xmlns:a16="http://schemas.microsoft.com/office/drawing/2014/main" xmlns="" id="{544958B8-57B6-4B37-8A18-D54A32EC2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2">
            <a:extLst>
              <a:ext uri="{FF2B5EF4-FFF2-40B4-BE49-F238E27FC236}">
                <a16:creationId xmlns:a16="http://schemas.microsoft.com/office/drawing/2014/main" xmlns="" id="{B7E4A740-3A69-42A5-8AC0-3905D518F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2" name="Group 34">
            <a:extLst>
              <a:ext uri="{FF2B5EF4-FFF2-40B4-BE49-F238E27FC236}">
                <a16:creationId xmlns:a16="http://schemas.microsoft.com/office/drawing/2014/main" xmlns="" id="{8283C010-53D7-404B-9300-DB1BAE1EAE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28956"/>
            <a:ext cx="9176000" cy="658368"/>
            <a:chOff x="-18288" y="3128956"/>
            <a:chExt cx="12234672" cy="658368"/>
          </a:xfrm>
        </p:grpSpPr>
        <p:sp useBgFill="1">
          <p:nvSpPr>
            <p:cNvPr id="36" name="Rounded Rectangle 21">
              <a:extLst>
                <a:ext uri="{FF2B5EF4-FFF2-40B4-BE49-F238E27FC236}">
                  <a16:creationId xmlns:a16="http://schemas.microsoft.com/office/drawing/2014/main" xmlns="" id="{DFC03671-D6D3-4BA9-AD3E-6ADE11D07C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4" name="Picture 36">
              <a:extLst>
                <a:ext uri="{FF2B5EF4-FFF2-40B4-BE49-F238E27FC236}">
                  <a16:creationId xmlns:a16="http://schemas.microsoft.com/office/drawing/2014/main" xmlns="" id="{DFD51935-8C23-4BCB-987B-F5AC9E3D94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38" name="Rounded Rectangle 27">
              <a:extLst>
                <a:ext uri="{FF2B5EF4-FFF2-40B4-BE49-F238E27FC236}">
                  <a16:creationId xmlns:a16="http://schemas.microsoft.com/office/drawing/2014/main" xmlns="" id="{72D5A197-23EF-4751-9E72-FEB79910EF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0" name="Picture 38">
              <a:extLst>
                <a:ext uri="{FF2B5EF4-FFF2-40B4-BE49-F238E27FC236}">
                  <a16:creationId xmlns:a16="http://schemas.microsoft.com/office/drawing/2014/main" xmlns="" id="{5DD7E4D1-EC3E-4109-9647-9E6652A92D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5" name="Okvir za tekst 2">
            <a:extLst>
              <a:ext uri="{FF2B5EF4-FFF2-40B4-BE49-F238E27FC236}">
                <a16:creationId xmlns:a16="http://schemas.microsoft.com/office/drawing/2014/main" xmlns="" id="{5E7F0D3F-4A2D-400F-88B2-46E932793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31867477"/>
              </p:ext>
            </p:extLst>
          </p:nvPr>
        </p:nvGraphicFramePr>
        <p:xfrm>
          <a:off x="683316" y="1718838"/>
          <a:ext cx="7489131" cy="3928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BC2D0143-9F4B-41ED-897B-47242BE89A43}"/>
              </a:ext>
            </a:extLst>
          </p:cNvPr>
          <p:cNvSpPr txBox="1"/>
          <p:nvPr/>
        </p:nvSpPr>
        <p:spPr>
          <a:xfrm>
            <a:off x="971551" y="982132"/>
            <a:ext cx="7200897" cy="73733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Циљеви</a:t>
            </a:r>
            <a:r>
              <a:rPr lang="en-US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1553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340" y="672869"/>
            <a:ext cx="407572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 пројекту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" y="1651000"/>
            <a:ext cx="77385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Замисао о овом пројекту, али у другом облику,  јавила се  још почетком школске године. Ученици су били обавештени да ћемо у мају месецу имати пројектну наставу кроз коју ћемо обрађивати област правописа.  Будући да су се </a:t>
            </a:r>
            <a:r>
              <a:rPr lang="sr-Cyrl-RS" dirty="0" smtClean="0"/>
              <a:t>околности </a:t>
            </a:r>
            <a:r>
              <a:rPr lang="sr-Cyrl-RS" dirty="0" smtClean="0"/>
              <a:t>у читавом свету, па и код нас, промениле услед пандемије вируса ковид -19 и ми смо мењали своје планове и прилагођавали се новонасталој ситуацији.</a:t>
            </a:r>
          </a:p>
          <a:p>
            <a:pPr algn="just"/>
            <a:r>
              <a:rPr lang="sr-Cyrl-RS" dirty="0" smtClean="0"/>
              <a:t>Коначна идеја о реализацији пројектне наставе у овом облику јавила ми се пратећи конференцију </a:t>
            </a:r>
            <a:r>
              <a:rPr lang="sr-Cyrl-RS" i="1" dirty="0" smtClean="0"/>
              <a:t>Дигитално образовање 2020 </a:t>
            </a:r>
            <a:r>
              <a:rPr lang="sr-Cyrl-RS" dirty="0" smtClean="0"/>
              <a:t>одржане у Београду, 10. и 11. априла ове године. Пажњу ми је скренуло излагање колегиница Јасне Божовић и Данке Мириловић са темом Виртуелни музеј. </a:t>
            </a:r>
            <a:endParaRPr lang="en-US" dirty="0"/>
          </a:p>
        </p:txBody>
      </p:sp>
      <p:pic>
        <p:nvPicPr>
          <p:cNvPr id="4" name="Picture 3" descr="Annotation 2020-05-31 001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0667" y="4215434"/>
            <a:ext cx="2073157" cy="2007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2932" y="634997"/>
            <a:ext cx="4258733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РАЗВОЈ ПРОЈЕКТА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867" y="1464733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Ученици су на почетку пројекта добили јасна упутства шта треба да раде, како да предају рад, колико ће пројекат трајати итд. Сва обавештења и комуникација са ученицима вршила се </a:t>
            </a:r>
            <a:r>
              <a:rPr lang="sr-Cyrl-RS" dirty="0" smtClean="0"/>
              <a:t>путем </a:t>
            </a:r>
            <a:r>
              <a:rPr lang="sr-Cyrl-RS" dirty="0" smtClean="0"/>
              <a:t>гугл учионице (коју смо ми, иначе, основали још у октобру, тако да су моји петаци били припремљени за онлајн наставу). </a:t>
            </a:r>
            <a:endParaRPr lang="en-US" dirty="0"/>
          </a:p>
        </p:txBody>
      </p:sp>
      <p:pic>
        <p:nvPicPr>
          <p:cNvPr id="4" name="Picture 3" descr="музх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696" y="2681816"/>
            <a:ext cx="3612303" cy="86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музеј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780" y="3089487"/>
            <a:ext cx="3826087" cy="297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76801" y="3623734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Како би ученици добили идеју, скупила сам постере из пројекта “Негујмо српски језик” и усликала неколико слика са Сизифовим правилима и то проследила  преко линка ка гугл диску: </a:t>
            </a:r>
            <a:r>
              <a:rPr lang="sr-Cyrl-RS" dirty="0" smtClean="0">
                <a:hlinkClick r:id="rId4"/>
              </a:rPr>
              <a:t>Сличице за инспирацију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 tooltip="Лино табла"/>
          </p:cNvPr>
          <p:cNvSpPr txBox="1"/>
          <p:nvPr/>
        </p:nvSpPr>
        <p:spPr>
          <a:xfrm>
            <a:off x="778933" y="702733"/>
            <a:ext cx="76792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У опису пројекта су упознати са два нова дигитална алата, лино таблом и падлетом. На тим страницама су ученици остављали своје коментаре и готове радове. Одзив ученика и интересовање је било веома велико. Будући да смо радили у корелацији са ликовном културом (Цртање, сликање, вајање) прикључило нам се неколико ученика из друге смене који посећују те часове.</a:t>
            </a:r>
          </a:p>
          <a:p>
            <a:endParaRPr lang="sr-Cyrl-RS" dirty="0" smtClean="0"/>
          </a:p>
          <a:p>
            <a:r>
              <a:rPr lang="sr-Cyrl-RS" dirty="0" smtClean="0"/>
              <a:t>Линкови:  </a:t>
            </a:r>
            <a:r>
              <a:rPr lang="sr-Cyrl-RS" dirty="0" smtClean="0">
                <a:hlinkClick r:id="rId3"/>
              </a:rPr>
              <a:t>Лино огласна табла</a:t>
            </a:r>
            <a:r>
              <a:rPr lang="sr-Cyrl-RS" dirty="0" smtClean="0"/>
              <a:t> и </a:t>
            </a:r>
            <a:r>
              <a:rPr lang="sr-Cyrl-RS" dirty="0" smtClean="0">
                <a:hlinkClick r:id="rId4"/>
              </a:rPr>
              <a:t>Падлет</a:t>
            </a:r>
            <a:endParaRPr lang="sr-Cyrl-RS" dirty="0" smtClean="0"/>
          </a:p>
          <a:p>
            <a:endParaRPr lang="sr-Cyrl-RS" dirty="0" smtClean="0"/>
          </a:p>
          <a:p>
            <a:pPr algn="just"/>
            <a:r>
              <a:rPr lang="sr-Cyrl-RS" dirty="0" smtClean="0"/>
              <a:t>Током трајања пројекта вршили смо писану комуникацију и све недоумице смо заједнички решавали. Пар ученика, инспирисан правопсиним правилима, у  апликацији </a:t>
            </a:r>
            <a:r>
              <a:rPr lang="en-US" dirty="0" smtClean="0">
                <a:hlinkClick r:id="rId5"/>
              </a:rPr>
              <a:t>https://wordart.com/</a:t>
            </a:r>
            <a:r>
              <a:rPr lang="en-US" dirty="0" smtClean="0"/>
              <a:t> </a:t>
            </a:r>
            <a:r>
              <a:rPr lang="sr-Cyrl-RS" dirty="0" smtClean="0"/>
              <a:t>направио је и неколико занимљивих радова. У апликацији  </a:t>
            </a:r>
            <a:r>
              <a:rPr lang="en-US" dirty="0" smtClean="0">
                <a:hlinkClick r:id="rId6"/>
              </a:rPr>
              <a:t>https://placeit.net/</a:t>
            </a:r>
            <a:r>
              <a:rPr lang="sr-Cyrl-RS" dirty="0" smtClean="0"/>
              <a:t> група ученика је осмислила лого пројекта.</a:t>
            </a:r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en-US" dirty="0" smtClean="0"/>
              <a:t>                                                                       </a:t>
            </a:r>
            <a:endParaRPr lang="sr-Cyrl-RS" dirty="0" smtClean="0"/>
          </a:p>
          <a:p>
            <a:r>
              <a:rPr lang="en-US" dirty="0" smtClean="0"/>
              <a:t>                                                                       </a:t>
            </a:r>
            <a:endParaRPr lang="sr-Cyrl-RS" dirty="0" smtClean="0"/>
          </a:p>
          <a:p>
            <a:r>
              <a:rPr lang="en-US" dirty="0" smtClean="0"/>
              <a:t>                                                                       </a:t>
            </a:r>
            <a:endParaRPr lang="sr-Cyrl-RS" dirty="0" smtClean="0"/>
          </a:p>
          <a:p>
            <a:r>
              <a:rPr lang="en-US" dirty="0" smtClean="0"/>
              <a:t>                                                                         </a:t>
            </a:r>
            <a:endParaRPr lang="en-US" dirty="0"/>
          </a:p>
        </p:txBody>
      </p:sp>
      <p:pic>
        <p:nvPicPr>
          <p:cNvPr id="5" name="Picture 4" descr="ар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3067" y="4019835"/>
            <a:ext cx="2370668" cy="2386421"/>
          </a:xfrm>
          <a:prstGeom prst="rect">
            <a:avLst/>
          </a:prstGeom>
        </p:spPr>
      </p:pic>
      <p:pic>
        <p:nvPicPr>
          <p:cNvPr id="6" name="Picture 5" descr="ПРАВОПИСНИ МУЗЕЈ 2. ЛОГО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3467" y="4064000"/>
            <a:ext cx="2396066" cy="2396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133" y="575733"/>
            <a:ext cx="4834466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РЕЗУЛТАТ ПРОЈЕКТА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005667"/>
            <a:ext cx="7205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Наш пројекат је за ученике био завршен 14. маја, а 16. маја смо “премијерно” послали линк у наставничке и родитељске групе. Тај датум нисмо случајно одабрали. Да нас вирус ковид-19 није омео, тог дана бисмо посећивали музеје широк Београда, који у Ноћи музеја отварају своја врата свим љубитељима културе, историје и уметности. Реакције су биле веома позитивне. Наш Правописни музеј ђака петака можете посетити на следећем линку </a:t>
            </a:r>
            <a:r>
              <a:rPr lang="sr-Cyrl-RS" dirty="0" smtClean="0">
                <a:hlinkClick r:id="rId2" action="ppaction://hlinkfile"/>
              </a:rPr>
              <a:t>Виртуелни музеј ђака петака</a:t>
            </a:r>
            <a:r>
              <a:rPr lang="sr-Cyrl-RS" dirty="0" smtClean="0"/>
              <a:t>. Музејом можете прошетати користећи рачунар, мобилни телефон, а најбољи резултат даје спој апликације инсталиране на мобилном телефону и ВР наочара. Тада се доживљва потпуни ефекат музеја.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2799" y="1337734"/>
            <a:ext cx="3556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 smtClean="0"/>
              <a:t>По истеку предвиђеног рока, ученичке радове сам поставила у апликацију </a:t>
            </a:r>
            <a:r>
              <a:rPr lang="en-US" dirty="0" err="1" smtClean="0"/>
              <a:t>artsteps</a:t>
            </a:r>
            <a:r>
              <a:rPr lang="en-US" dirty="0" smtClean="0"/>
              <a:t>.                                                    </a:t>
            </a:r>
            <a:endParaRPr lang="sr-Cyrl-RS" dirty="0" smtClean="0"/>
          </a:p>
        </p:txBody>
      </p:sp>
      <p:pic>
        <p:nvPicPr>
          <p:cNvPr id="7" name="Picture 6" descr="muyej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198143"/>
            <a:ext cx="2700866" cy="182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7867" y="635001"/>
            <a:ext cx="6104467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ЕВАЛУАЦИЈА ПРОЈЕКТА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утисц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341" y="2717802"/>
            <a:ext cx="3342750" cy="3005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1266" y="1413932"/>
            <a:ext cx="366606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За евалуацију пројекта искоришћена је гугл учионица. Ученици су на стриму могли да пишу своје утиске о пројекту, запажања и сл.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5934" y="1261533"/>
            <a:ext cx="3606799" cy="50783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Да бих  стекла повратну информацију о савладаности градива, сачинила сам четири теста.</a:t>
            </a:r>
          </a:p>
          <a:p>
            <a:pPr algn="just"/>
            <a:r>
              <a:rPr lang="sr-Cyrl-RS" dirty="0" smtClean="0"/>
              <a:t>Налазе се на следећим линковима: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ru-RU" dirty="0" smtClean="0">
                <a:hlinkClick r:id="rId3"/>
              </a:rPr>
              <a:t>Да ли сте писменији од ђака петака?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Звекни кртицу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sr-Cyrl-RS" dirty="0" smtClean="0">
                <a:hlinkClick r:id="rId5"/>
              </a:rPr>
              <a:t>Правопис – лавиринт</a:t>
            </a:r>
            <a:r>
              <a:rPr lang="sr-Cyrl-RS" dirty="0" smtClean="0"/>
              <a:t> </a:t>
            </a:r>
          </a:p>
          <a:p>
            <a:r>
              <a:rPr lang="sr-Cyrl-RS" dirty="0" smtClean="0">
                <a:hlinkClick r:id="rId6"/>
              </a:rPr>
              <a:t>ТАЧНО - НЕТАЧНО</a:t>
            </a:r>
            <a:endParaRPr lang="sr-Cyrl-RS" dirty="0" smtClean="0"/>
          </a:p>
          <a:p>
            <a:endParaRPr lang="sr-Cyrl-R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922</Words>
  <Application>Microsoft Office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ВИРТУЕЛНИ МУЗЕЈ </vt:lpstr>
      <vt:lpstr>"Правописни музеј" је настао као резултат пројектне наставе ученика петог разреда ОШ"Данило Киш"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radivoje</dc:creator>
  <cp:lastModifiedBy>radivoje</cp:lastModifiedBy>
  <cp:revision>5</cp:revision>
  <dcterms:created xsi:type="dcterms:W3CDTF">2014-09-16T21:35:53Z</dcterms:created>
  <dcterms:modified xsi:type="dcterms:W3CDTF">2020-05-31T16:52:50Z</dcterms:modified>
</cp:coreProperties>
</file>